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1"/>
  </p:notesMasterIdLst>
  <p:handoutMasterIdLst>
    <p:handoutMasterId r:id="rId22"/>
  </p:handoutMasterIdLst>
  <p:sldIdLst>
    <p:sldId id="292" r:id="rId5"/>
    <p:sldId id="260" r:id="rId6"/>
    <p:sldId id="276" r:id="rId7"/>
    <p:sldId id="277" r:id="rId8"/>
    <p:sldId id="278" r:id="rId9"/>
    <p:sldId id="279" r:id="rId10"/>
    <p:sldId id="293" r:id="rId11"/>
    <p:sldId id="281" r:id="rId12"/>
    <p:sldId id="291" r:id="rId13"/>
    <p:sldId id="283" r:id="rId14"/>
    <p:sldId id="284" r:id="rId15"/>
    <p:sldId id="285" r:id="rId16"/>
    <p:sldId id="286" r:id="rId17"/>
    <p:sldId id="287" r:id="rId18"/>
    <p:sldId id="288" r:id="rId19"/>
    <p:sldId id="29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3C7"/>
    <a:srgbClr val="E3E6DC"/>
    <a:srgbClr val="FFFFFF"/>
    <a:srgbClr val="EBF8F6"/>
    <a:srgbClr val="A63493"/>
    <a:srgbClr val="BEC4C2"/>
    <a:srgbClr val="CCDDEC"/>
    <a:srgbClr val="E2605D"/>
    <a:srgbClr val="C7D0C8"/>
    <a:srgbClr val="1C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6"/>
    <p:restoredTop sz="96180"/>
  </p:normalViewPr>
  <p:slideViewPr>
    <p:cSldViewPr snapToGrid="0" snapToObjects="1">
      <p:cViewPr varScale="1">
        <p:scale>
          <a:sx n="109" d="100"/>
          <a:sy n="109" d="100"/>
        </p:scale>
        <p:origin x="984"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68831AB-F887-C046-A85C-FCB920D146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ED0118C-C9D8-A543-BC17-12F07DB15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A7C7F-9D63-9C49-BBF4-356BFB2CB27C}" type="datetimeFigureOut">
              <a:rPr lang="nl-NL" smtClean="0"/>
              <a:t>28-4-2022</a:t>
            </a:fld>
            <a:endParaRPr lang="nl-NL"/>
          </a:p>
        </p:txBody>
      </p:sp>
      <p:sp>
        <p:nvSpPr>
          <p:cNvPr id="4" name="Tijdelijke aanduiding voor voettekst 3">
            <a:extLst>
              <a:ext uri="{FF2B5EF4-FFF2-40B4-BE49-F238E27FC236}">
                <a16:creationId xmlns:a16="http://schemas.microsoft.com/office/drawing/2014/main" id="{A3C0684F-09D3-4C49-B367-ACAADEA94A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1873F6B-3283-A948-B19D-4C557E25FE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DE98C-0945-1D49-AFFD-AEC475533B6C}" type="slidenum">
              <a:rPr lang="nl-NL" smtClean="0"/>
              <a:t>‹nr.›</a:t>
            </a:fld>
            <a:endParaRPr lang="nl-NL"/>
          </a:p>
        </p:txBody>
      </p:sp>
    </p:spTree>
    <p:extLst>
      <p:ext uri="{BB962C8B-B14F-4D97-AF65-F5344CB8AC3E}">
        <p14:creationId xmlns:p14="http://schemas.microsoft.com/office/powerpoint/2010/main" val="236580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EF6A-D0F5-F442-AE46-ADF0A6ACBBF5}" type="datetimeFigureOut">
              <a:rPr lang="nl-NL" smtClean="0"/>
              <a:t>28-4-2022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65CEC-C2D2-604C-9E67-84E586AEE431}" type="slidenum">
              <a:rPr lang="nl-NL" smtClean="0"/>
              <a:t>‹nr.›</a:t>
            </a:fld>
            <a:endParaRPr lang="nl-NL"/>
          </a:p>
        </p:txBody>
      </p:sp>
    </p:spTree>
    <p:extLst>
      <p:ext uri="{BB962C8B-B14F-4D97-AF65-F5344CB8AC3E}">
        <p14:creationId xmlns:p14="http://schemas.microsoft.com/office/powerpoint/2010/main" val="12841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bimloket.nl/documents/ILS_Ontwerp__Engineering_v1_0_Basisbestand.zip"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bimloket.nl/p/115/BIM-Protocol-en-BIM-Uitvoeringspla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Voorbla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FACD6BF-99FD-E446-804B-0719E347FD4B}"/>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hthoek 6">
            <a:extLst>
              <a:ext uri="{FF2B5EF4-FFF2-40B4-BE49-F238E27FC236}">
                <a16:creationId xmlns:a16="http://schemas.microsoft.com/office/drawing/2014/main" id="{8D5EA1D7-2144-364D-B71C-365A78CD55C7}"/>
              </a:ext>
            </a:extLst>
          </p:cNvPr>
          <p:cNvSpPr/>
          <p:nvPr userDrawn="1"/>
        </p:nvSpPr>
        <p:spPr>
          <a:xfrm>
            <a:off x="8844342" y="2122636"/>
            <a:ext cx="2547844" cy="2492990"/>
          </a:xfrm>
          <a:prstGeom prst="rect">
            <a:avLst/>
          </a:prstGeom>
        </p:spPr>
        <p:txBody>
          <a:bodyPr wrap="square">
            <a:spAutoFit/>
          </a:bodyPr>
          <a:lstStyle/>
          <a:p>
            <a:r>
              <a:rPr lang="nl-NL" sz="1200" kern="1200" dirty="0">
                <a:solidFill>
                  <a:schemeClr val="tx1"/>
                </a:solidFill>
                <a:effectLst/>
                <a:latin typeface="+mj-lt"/>
                <a:ea typeface="+mn-ea"/>
                <a:cs typeface="+mn-cs"/>
              </a:rPr>
              <a:t>Het BIM Uitvoeringsplan (BUP) is hét plan van aanpak voor een bouwwerk. Hierin maken opdrachtgever en opdrachtnemer(s) afspraken om te komen tot een succesvol BIM-project. Veel afspraken worden al vastgelegd; het BUP benoemt deze en verwijst met een hyperlink naar de relevante informatie. Zo vind je alles over een BIM-project altijd terug via het BUP.</a:t>
            </a:r>
          </a:p>
          <a:p>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                            helpt je bij het invullen!</a:t>
            </a:r>
            <a:r>
              <a:rPr lang="nl-NL" sz="1200" dirty="0">
                <a:effectLst/>
                <a:latin typeface="+mj-lt"/>
              </a:rPr>
              <a:t>  </a:t>
            </a:r>
            <a:endParaRPr lang="nl-NL" sz="1200" b="0" i="0" u="none" strike="noStrike" kern="1200" dirty="0">
              <a:solidFill>
                <a:schemeClr val="tx1"/>
              </a:solidFill>
              <a:effectLst/>
              <a:latin typeface="+mj-lt"/>
              <a:ea typeface="+mn-ea"/>
              <a:cs typeface="+mn-cs"/>
            </a:endParaRPr>
          </a:p>
        </p:txBody>
      </p:sp>
      <p:sp>
        <p:nvSpPr>
          <p:cNvPr id="12" name="Tijdelijke aanduiding voor tekst 11">
            <a:extLst>
              <a:ext uri="{FF2B5EF4-FFF2-40B4-BE49-F238E27FC236}">
                <a16:creationId xmlns:a16="http://schemas.microsoft.com/office/drawing/2014/main" id="{C443F49A-9478-9845-AF2A-3294F6ECBCC8}"/>
              </a:ext>
            </a:extLst>
          </p:cNvPr>
          <p:cNvSpPr>
            <a:spLocks noGrp="1"/>
          </p:cNvSpPr>
          <p:nvPr>
            <p:ph type="body" sz="quarter" idx="11" hasCustomPrompt="1"/>
          </p:nvPr>
        </p:nvSpPr>
        <p:spPr>
          <a:xfrm>
            <a:off x="707231" y="447582"/>
            <a:ext cx="6023353" cy="368300"/>
          </a:xfrm>
          <a:prstGeom prst="rect">
            <a:avLst/>
          </a:prstGeom>
        </p:spPr>
        <p:txBody>
          <a:bodyPr/>
          <a:lstStyle>
            <a:lvl1pPr marL="0" indent="0">
              <a:buNone/>
              <a:defRPr sz="2000" b="1">
                <a:solidFill>
                  <a:schemeClr val="accent1"/>
                </a:solidFill>
                <a:latin typeface="Arial" panose="020B0604020202020204" pitchFamily="34" charset="0"/>
                <a:cs typeface="Arial" panose="020B0604020202020204" pitchFamily="34" charset="0"/>
              </a:defRPr>
            </a:lvl1pPr>
          </a:lstStyle>
          <a:p>
            <a:pPr lvl="0"/>
            <a:r>
              <a:rPr lang="nl-NL" dirty="0"/>
              <a:t>NAAM PROJECT INVULLEN</a:t>
            </a:r>
          </a:p>
        </p:txBody>
      </p:sp>
      <p:sp>
        <p:nvSpPr>
          <p:cNvPr id="14" name="Tijdelijke aanduiding voor tekst 13">
            <a:extLst>
              <a:ext uri="{FF2B5EF4-FFF2-40B4-BE49-F238E27FC236}">
                <a16:creationId xmlns:a16="http://schemas.microsoft.com/office/drawing/2014/main" id="{3701AA30-7F73-C34F-A59A-4F01F571B2B2}"/>
              </a:ext>
            </a:extLst>
          </p:cNvPr>
          <p:cNvSpPr>
            <a:spLocks noGrp="1"/>
          </p:cNvSpPr>
          <p:nvPr>
            <p:ph type="body" sz="quarter" idx="12" hasCustomPrompt="1"/>
          </p:nvPr>
        </p:nvSpPr>
        <p:spPr>
          <a:xfrm>
            <a:off x="1563425" y="5079270"/>
            <a:ext cx="1954213" cy="271274"/>
          </a:xfrm>
          <a:prstGeom prst="rect">
            <a:avLst/>
          </a:prstGeom>
        </p:spPr>
        <p:txBody>
          <a:bodyPr/>
          <a:lstStyle>
            <a:lvl1pPr marL="0" indent="0">
              <a:buNone/>
              <a:defRPr sz="1200">
                <a:solidFill>
                  <a:schemeClr val="tx1"/>
                </a:solidFill>
                <a:latin typeface="+mj-lt"/>
              </a:defRPr>
            </a:lvl1pPr>
          </a:lstStyle>
          <a:p>
            <a:pPr lvl="0"/>
            <a:r>
              <a:rPr lang="nl-NL" dirty="0"/>
              <a:t>xx-xx-xx</a:t>
            </a:r>
          </a:p>
        </p:txBody>
      </p:sp>
      <p:sp>
        <p:nvSpPr>
          <p:cNvPr id="15" name="Tekstvak 14">
            <a:extLst>
              <a:ext uri="{FF2B5EF4-FFF2-40B4-BE49-F238E27FC236}">
                <a16:creationId xmlns:a16="http://schemas.microsoft.com/office/drawing/2014/main" id="{343BDB01-A58A-9F44-A9F8-5B80FF90BDE4}"/>
              </a:ext>
            </a:extLst>
          </p:cNvPr>
          <p:cNvSpPr txBox="1"/>
          <p:nvPr userDrawn="1"/>
        </p:nvSpPr>
        <p:spPr>
          <a:xfrm>
            <a:off x="967659" y="5079269"/>
            <a:ext cx="656266" cy="276999"/>
          </a:xfrm>
          <a:prstGeom prst="rect">
            <a:avLst/>
          </a:prstGeom>
          <a:noFill/>
        </p:spPr>
        <p:txBody>
          <a:bodyPr wrap="square" rtlCol="0">
            <a:spAutoFit/>
          </a:bodyPr>
          <a:lstStyle/>
          <a:p>
            <a:pPr algn="l"/>
            <a:r>
              <a:rPr lang="nl-NL" sz="1200" b="1" dirty="0">
                <a:solidFill>
                  <a:schemeClr val="tx2"/>
                </a:solidFill>
                <a:latin typeface="+mn-lt"/>
              </a:rPr>
              <a:t>Datum</a:t>
            </a:r>
          </a:p>
        </p:txBody>
      </p:sp>
      <p:sp>
        <p:nvSpPr>
          <p:cNvPr id="21" name="Tekstvak 20">
            <a:extLst>
              <a:ext uri="{FF2B5EF4-FFF2-40B4-BE49-F238E27FC236}">
                <a16:creationId xmlns:a16="http://schemas.microsoft.com/office/drawing/2014/main" id="{0E60018D-EE30-8E47-BCF6-44779380B3F5}"/>
              </a:ext>
            </a:extLst>
          </p:cNvPr>
          <p:cNvSpPr txBox="1"/>
          <p:nvPr userDrawn="1"/>
        </p:nvSpPr>
        <p:spPr>
          <a:xfrm>
            <a:off x="967659" y="5350543"/>
            <a:ext cx="656266" cy="276999"/>
          </a:xfrm>
          <a:prstGeom prst="rect">
            <a:avLst/>
          </a:prstGeom>
          <a:noFill/>
        </p:spPr>
        <p:txBody>
          <a:bodyPr wrap="square" rtlCol="0">
            <a:spAutoFit/>
          </a:bodyPr>
          <a:lstStyle/>
          <a:p>
            <a:pPr algn="l"/>
            <a:r>
              <a:rPr lang="nl-NL" sz="1200" b="1" dirty="0">
                <a:solidFill>
                  <a:schemeClr val="tx2"/>
                </a:solidFill>
              </a:rPr>
              <a:t>Versie</a:t>
            </a:r>
          </a:p>
        </p:txBody>
      </p:sp>
      <p:sp>
        <p:nvSpPr>
          <p:cNvPr id="22" name="Tekstvak 21">
            <a:extLst>
              <a:ext uri="{FF2B5EF4-FFF2-40B4-BE49-F238E27FC236}">
                <a16:creationId xmlns:a16="http://schemas.microsoft.com/office/drawing/2014/main" id="{2DC041CF-3523-2B46-A2E4-12C25E1027D4}"/>
              </a:ext>
            </a:extLst>
          </p:cNvPr>
          <p:cNvSpPr txBox="1"/>
          <p:nvPr userDrawn="1"/>
        </p:nvSpPr>
        <p:spPr>
          <a:xfrm>
            <a:off x="967659" y="5636114"/>
            <a:ext cx="656266" cy="276999"/>
          </a:xfrm>
          <a:prstGeom prst="rect">
            <a:avLst/>
          </a:prstGeom>
          <a:noFill/>
        </p:spPr>
        <p:txBody>
          <a:bodyPr wrap="square" rtlCol="0">
            <a:spAutoFit/>
          </a:bodyPr>
          <a:lstStyle/>
          <a:p>
            <a:pPr algn="l"/>
            <a:r>
              <a:rPr lang="nl-NL" sz="1200" b="1" dirty="0">
                <a:solidFill>
                  <a:schemeClr val="tx2"/>
                </a:solidFill>
              </a:rPr>
              <a:t>Auteur</a:t>
            </a:r>
          </a:p>
        </p:txBody>
      </p:sp>
      <p:sp>
        <p:nvSpPr>
          <p:cNvPr id="23" name="Tijdelijke aanduiding voor tekst 13">
            <a:extLst>
              <a:ext uri="{FF2B5EF4-FFF2-40B4-BE49-F238E27FC236}">
                <a16:creationId xmlns:a16="http://schemas.microsoft.com/office/drawing/2014/main" id="{D6B448B2-FC3E-A747-92AE-708A79028021}"/>
              </a:ext>
            </a:extLst>
          </p:cNvPr>
          <p:cNvSpPr>
            <a:spLocks noGrp="1"/>
          </p:cNvSpPr>
          <p:nvPr>
            <p:ph type="body" sz="quarter" idx="13" hasCustomPrompt="1"/>
          </p:nvPr>
        </p:nvSpPr>
        <p:spPr>
          <a:xfrm>
            <a:off x="1563425" y="5350543"/>
            <a:ext cx="1954213" cy="271275"/>
          </a:xfrm>
          <a:prstGeom prst="rect">
            <a:avLst/>
          </a:prstGeom>
        </p:spPr>
        <p:txBody>
          <a:bodyPr/>
          <a:lstStyle>
            <a:lvl1pPr marL="0" indent="0">
              <a:buNone/>
              <a:defRPr sz="1200">
                <a:solidFill>
                  <a:schemeClr val="tx1"/>
                </a:solidFill>
                <a:latin typeface="+mj-lt"/>
              </a:defRPr>
            </a:lvl1pPr>
          </a:lstStyle>
          <a:p>
            <a:pPr lvl="0"/>
            <a:r>
              <a:rPr lang="nl-NL" dirty="0" err="1"/>
              <a:t>x.x</a:t>
            </a:r>
            <a:endParaRPr lang="nl-NL" dirty="0"/>
          </a:p>
        </p:txBody>
      </p:sp>
      <p:sp>
        <p:nvSpPr>
          <p:cNvPr id="27" name="Tijdelijke aanduiding voor tekst 13">
            <a:extLst>
              <a:ext uri="{FF2B5EF4-FFF2-40B4-BE49-F238E27FC236}">
                <a16:creationId xmlns:a16="http://schemas.microsoft.com/office/drawing/2014/main" id="{16388BB1-E778-0449-9162-30F466984BC1}"/>
              </a:ext>
            </a:extLst>
          </p:cNvPr>
          <p:cNvSpPr>
            <a:spLocks noGrp="1"/>
          </p:cNvSpPr>
          <p:nvPr>
            <p:ph type="body" sz="quarter" idx="14" hasCustomPrompt="1"/>
          </p:nvPr>
        </p:nvSpPr>
        <p:spPr>
          <a:xfrm>
            <a:off x="1563425" y="5632741"/>
            <a:ext cx="1954213" cy="266075"/>
          </a:xfrm>
          <a:prstGeom prst="rect">
            <a:avLst/>
          </a:prstGeom>
        </p:spPr>
        <p:txBody>
          <a:bodyPr/>
          <a:lstStyle>
            <a:lvl1pPr marL="0" indent="0">
              <a:buNone/>
              <a:defRPr sz="1200">
                <a:solidFill>
                  <a:schemeClr val="tx1"/>
                </a:solidFill>
                <a:latin typeface="+mj-lt"/>
              </a:defRPr>
            </a:lvl1pPr>
          </a:lstStyle>
          <a:p>
            <a:pPr lvl="0"/>
            <a:r>
              <a:rPr lang="nl-NL" dirty="0"/>
              <a:t>Voornaam Achternaam</a:t>
            </a:r>
          </a:p>
        </p:txBody>
      </p:sp>
      <p:pic>
        <p:nvPicPr>
          <p:cNvPr id="4" name="Graphic 3">
            <a:extLst>
              <a:ext uri="{FF2B5EF4-FFF2-40B4-BE49-F238E27FC236}">
                <a16:creationId xmlns:a16="http://schemas.microsoft.com/office/drawing/2014/main" id="{7C0B3F20-4366-DE46-ADF8-FDE755265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1398" y="1060961"/>
            <a:ext cx="1156722" cy="988472"/>
          </a:xfrm>
          <a:prstGeom prst="rect">
            <a:avLst/>
          </a:prstGeom>
        </p:spPr>
      </p:pic>
      <p:sp>
        <p:nvSpPr>
          <p:cNvPr id="16" name="Tijdelijke aanduiding voor tekst 13">
            <a:extLst>
              <a:ext uri="{FF2B5EF4-FFF2-40B4-BE49-F238E27FC236}">
                <a16:creationId xmlns:a16="http://schemas.microsoft.com/office/drawing/2014/main" id="{72CC97E8-32B8-6A46-AA25-5FB80647B445}"/>
              </a:ext>
            </a:extLst>
          </p:cNvPr>
          <p:cNvSpPr>
            <a:spLocks noGrp="1"/>
          </p:cNvSpPr>
          <p:nvPr>
            <p:ph type="body" sz="quarter" idx="15" hasCustomPrompt="1"/>
          </p:nvPr>
        </p:nvSpPr>
        <p:spPr>
          <a:xfrm>
            <a:off x="4780815" y="5079270"/>
            <a:ext cx="1954213" cy="271274"/>
          </a:xfrm>
          <a:prstGeom prst="rect">
            <a:avLst/>
          </a:prstGeom>
        </p:spPr>
        <p:txBody>
          <a:bodyPr/>
          <a:lstStyle>
            <a:lvl1pPr marL="0" indent="0">
              <a:buNone/>
              <a:defRPr sz="1200">
                <a:solidFill>
                  <a:schemeClr val="tx1"/>
                </a:solidFill>
                <a:latin typeface="+mj-lt"/>
              </a:defRPr>
            </a:lvl1pPr>
          </a:lstStyle>
          <a:p>
            <a:pPr lvl="0"/>
            <a:r>
              <a:rPr lang="nl-NL" dirty="0"/>
              <a:t>xx-xx-xx</a:t>
            </a:r>
          </a:p>
        </p:txBody>
      </p:sp>
      <p:sp>
        <p:nvSpPr>
          <p:cNvPr id="17" name="Tekstvak 16">
            <a:extLst>
              <a:ext uri="{FF2B5EF4-FFF2-40B4-BE49-F238E27FC236}">
                <a16:creationId xmlns:a16="http://schemas.microsoft.com/office/drawing/2014/main" id="{A4CC1415-A4D6-AE46-AB67-C382441E5C8D}"/>
              </a:ext>
            </a:extLst>
          </p:cNvPr>
          <p:cNvSpPr txBox="1"/>
          <p:nvPr userDrawn="1"/>
        </p:nvSpPr>
        <p:spPr>
          <a:xfrm>
            <a:off x="3740045" y="5079269"/>
            <a:ext cx="1044895" cy="276999"/>
          </a:xfrm>
          <a:prstGeom prst="rect">
            <a:avLst/>
          </a:prstGeom>
          <a:noFill/>
        </p:spPr>
        <p:txBody>
          <a:bodyPr wrap="square" rtlCol="0">
            <a:spAutoFit/>
          </a:bodyPr>
          <a:lstStyle/>
          <a:p>
            <a:pPr algn="l"/>
            <a:r>
              <a:rPr lang="nl-NL" sz="1200" b="1" dirty="0">
                <a:solidFill>
                  <a:schemeClr val="tx2"/>
                </a:solidFill>
                <a:latin typeface="+mn-lt"/>
              </a:rPr>
              <a:t>Revisiedatum</a:t>
            </a:r>
          </a:p>
        </p:txBody>
      </p:sp>
      <p:sp>
        <p:nvSpPr>
          <p:cNvPr id="19" name="Tekstvak 18">
            <a:extLst>
              <a:ext uri="{FF2B5EF4-FFF2-40B4-BE49-F238E27FC236}">
                <a16:creationId xmlns:a16="http://schemas.microsoft.com/office/drawing/2014/main" id="{96981F4F-1CE2-AF41-83E5-1A8046CDD535}"/>
              </a:ext>
            </a:extLst>
          </p:cNvPr>
          <p:cNvSpPr txBox="1"/>
          <p:nvPr userDrawn="1"/>
        </p:nvSpPr>
        <p:spPr>
          <a:xfrm>
            <a:off x="3731795" y="5350543"/>
            <a:ext cx="1044894" cy="276999"/>
          </a:xfrm>
          <a:prstGeom prst="rect">
            <a:avLst/>
          </a:prstGeom>
          <a:noFill/>
        </p:spPr>
        <p:txBody>
          <a:bodyPr wrap="square" rtlCol="0">
            <a:spAutoFit/>
          </a:bodyPr>
          <a:lstStyle/>
          <a:p>
            <a:pPr algn="l"/>
            <a:r>
              <a:rPr lang="nl-NL" sz="1200" b="1" dirty="0">
                <a:solidFill>
                  <a:schemeClr val="tx2"/>
                </a:solidFill>
              </a:rPr>
              <a:t>Status</a:t>
            </a:r>
          </a:p>
        </p:txBody>
      </p:sp>
      <p:sp>
        <p:nvSpPr>
          <p:cNvPr id="20" name="Tijdelijke aanduiding voor tekst 13">
            <a:extLst>
              <a:ext uri="{FF2B5EF4-FFF2-40B4-BE49-F238E27FC236}">
                <a16:creationId xmlns:a16="http://schemas.microsoft.com/office/drawing/2014/main" id="{9D8236C1-51A9-D148-8930-280EBC2005A2}"/>
              </a:ext>
            </a:extLst>
          </p:cNvPr>
          <p:cNvSpPr>
            <a:spLocks noGrp="1"/>
          </p:cNvSpPr>
          <p:nvPr>
            <p:ph type="body" sz="quarter" idx="16" hasCustomPrompt="1"/>
          </p:nvPr>
        </p:nvSpPr>
        <p:spPr>
          <a:xfrm>
            <a:off x="4784941" y="5350543"/>
            <a:ext cx="1954213" cy="271275"/>
          </a:xfrm>
          <a:prstGeom prst="rect">
            <a:avLst/>
          </a:prstGeom>
        </p:spPr>
        <p:txBody>
          <a:bodyPr/>
          <a:lstStyle>
            <a:lvl1pPr marL="0" indent="0">
              <a:buNone/>
              <a:defRPr sz="1200">
                <a:solidFill>
                  <a:schemeClr val="tx1"/>
                </a:solidFill>
                <a:latin typeface="+mj-lt"/>
              </a:defRPr>
            </a:lvl1pPr>
          </a:lstStyle>
          <a:p>
            <a:pPr lvl="0"/>
            <a:r>
              <a:rPr lang="nl-NL" dirty="0"/>
              <a:t>[status]</a:t>
            </a:r>
          </a:p>
        </p:txBody>
      </p:sp>
      <p:sp>
        <p:nvSpPr>
          <p:cNvPr id="18" name="Tijdelijke aanduiding voor dianummer 2">
            <a:extLst>
              <a:ext uri="{FF2B5EF4-FFF2-40B4-BE49-F238E27FC236}">
                <a16:creationId xmlns:a16="http://schemas.microsoft.com/office/drawing/2014/main" id="{22046C9B-22D1-5240-A6FF-A4C481C3481A}"/>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DD486CE6-6352-4542-A895-F4393D5E1CDD}"/>
              </a:ext>
            </a:extLst>
          </p:cNvPr>
          <p:cNvSpPr>
            <a:spLocks noGrp="1" noChangeAspect="1"/>
          </p:cNvSpPr>
          <p:nvPr>
            <p:ph type="pic" sz="quarter" idx="21" hasCustomPrompt="1"/>
          </p:nvPr>
        </p:nvSpPr>
        <p:spPr>
          <a:xfrm>
            <a:off x="720118" y="978057"/>
            <a:ext cx="6019036" cy="3988648"/>
          </a:xfrm>
          <a:prstGeom prst="rect">
            <a:avLst/>
          </a:prstGeom>
        </p:spPr>
        <p:txBody>
          <a:bodyPr/>
          <a:lstStyle>
            <a:lvl1pPr marL="0" indent="0">
              <a:buNone/>
              <a:defRPr sz="1200">
                <a:solidFill>
                  <a:schemeClr val="tx2"/>
                </a:solidFill>
                <a:latin typeface="+mj-lt"/>
              </a:defRPr>
            </a:lvl1pPr>
          </a:lstStyle>
          <a:p>
            <a:r>
              <a:rPr lang="nl-NL" dirty="0"/>
              <a:t>Upload hier een afbeelding van het project</a:t>
            </a:r>
          </a:p>
        </p:txBody>
      </p:sp>
      <p:sp>
        <p:nvSpPr>
          <p:cNvPr id="24" name="Tekstvak 23">
            <a:extLst>
              <a:ext uri="{FF2B5EF4-FFF2-40B4-BE49-F238E27FC236}">
                <a16:creationId xmlns:a16="http://schemas.microsoft.com/office/drawing/2014/main" id="{474C5E6E-56D1-E44D-9058-9144FE394FA4}"/>
              </a:ext>
            </a:extLst>
          </p:cNvPr>
          <p:cNvSpPr txBox="1"/>
          <p:nvPr userDrawn="1"/>
        </p:nvSpPr>
        <p:spPr>
          <a:xfrm>
            <a:off x="8844342" y="4681744"/>
            <a:ext cx="1852851" cy="246221"/>
          </a:xfrm>
          <a:prstGeom prst="rect">
            <a:avLst/>
          </a:prstGeom>
          <a:noFill/>
        </p:spPr>
        <p:txBody>
          <a:bodyPr wrap="square" rtlCol="0">
            <a:spAutoFit/>
          </a:bodyPr>
          <a:lstStyle/>
          <a:p>
            <a:pPr algn="l"/>
            <a:r>
              <a:rPr lang="nl-NL" sz="1000" b="0" dirty="0">
                <a:solidFill>
                  <a:schemeClr val="tx2"/>
                </a:solidFill>
                <a:latin typeface="+mj-lt"/>
              </a:rPr>
              <a:t>Template versie 2.0</a:t>
            </a:r>
          </a:p>
        </p:txBody>
      </p:sp>
    </p:spTree>
    <p:extLst>
      <p:ext uri="{BB962C8B-B14F-4D97-AF65-F5344CB8AC3E}">
        <p14:creationId xmlns:p14="http://schemas.microsoft.com/office/powerpoint/2010/main" val="363162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3d-Modelafspraken">
    <p:spTree>
      <p:nvGrpSpPr>
        <p:cNvPr id="1" name=""/>
        <p:cNvGrpSpPr/>
        <p:nvPr/>
      </p:nvGrpSpPr>
      <p:grpSpPr>
        <a:xfrm>
          <a:off x="0" y="0"/>
          <a:ext cx="0" cy="0"/>
          <a:chOff x="0" y="0"/>
          <a:chExt cx="0" cy="0"/>
        </a:xfrm>
      </p:grpSpPr>
      <p:grpSp>
        <p:nvGrpSpPr>
          <p:cNvPr id="139" name="Groep 138">
            <a:extLst>
              <a:ext uri="{FF2B5EF4-FFF2-40B4-BE49-F238E27FC236}">
                <a16:creationId xmlns:a16="http://schemas.microsoft.com/office/drawing/2014/main" id="{0432E637-0B82-A148-8A89-839FFC888234}"/>
              </a:ext>
            </a:extLst>
          </p:cNvPr>
          <p:cNvGrpSpPr/>
          <p:nvPr userDrawn="1"/>
        </p:nvGrpSpPr>
        <p:grpSpPr>
          <a:xfrm>
            <a:off x="3791748" y="942541"/>
            <a:ext cx="2329200" cy="356400"/>
            <a:chOff x="220536" y="240664"/>
            <a:chExt cx="2271059" cy="324000"/>
          </a:xfrm>
        </p:grpSpPr>
        <p:sp>
          <p:nvSpPr>
            <p:cNvPr id="140" name="Rechthoek 139">
              <a:extLst>
                <a:ext uri="{FF2B5EF4-FFF2-40B4-BE49-F238E27FC236}">
                  <a16:creationId xmlns:a16="http://schemas.microsoft.com/office/drawing/2014/main" id="{9826A72C-29C2-E74F-BF6B-D6CF8BA1D450}"/>
                </a:ext>
              </a:extLst>
            </p:cNvPr>
            <p:cNvSpPr/>
            <p:nvPr userDrawn="1"/>
          </p:nvSpPr>
          <p:spPr>
            <a:xfrm>
              <a:off x="220536" y="240664"/>
              <a:ext cx="2271059"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41" name="Tijdelijke aanduiding voor titel 1">
              <a:extLst>
                <a:ext uri="{FF2B5EF4-FFF2-40B4-BE49-F238E27FC236}">
                  <a16:creationId xmlns:a16="http://schemas.microsoft.com/office/drawing/2014/main" id="{909C54DA-03E4-D84B-9ADC-D008B109F879}"/>
                </a:ext>
              </a:extLst>
            </p:cNvPr>
            <p:cNvSpPr txBox="1">
              <a:spLocks/>
            </p:cNvSpPr>
            <p:nvPr userDrawn="1"/>
          </p:nvSpPr>
          <p:spPr>
            <a:xfrm>
              <a:off x="226902" y="240664"/>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6A. ILS’EN</a:t>
              </a:r>
            </a:p>
          </p:txBody>
        </p:sp>
      </p:grpSp>
      <p:sp>
        <p:nvSpPr>
          <p:cNvPr id="142" name="Tijdelijke aanduiding voor tekst 4">
            <a:extLst>
              <a:ext uri="{FF2B5EF4-FFF2-40B4-BE49-F238E27FC236}">
                <a16:creationId xmlns:a16="http://schemas.microsoft.com/office/drawing/2014/main" id="{8A10D9A5-AA6F-3B46-94DD-231385B1B869}"/>
              </a:ext>
            </a:extLst>
          </p:cNvPr>
          <p:cNvSpPr>
            <a:spLocks noGrp="1"/>
          </p:cNvSpPr>
          <p:nvPr>
            <p:ph type="body" sz="quarter" idx="21" hasCustomPrompt="1"/>
          </p:nvPr>
        </p:nvSpPr>
        <p:spPr>
          <a:xfrm>
            <a:off x="3791366" y="1298630"/>
            <a:ext cx="2329200"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grpSp>
        <p:nvGrpSpPr>
          <p:cNvPr id="151" name="Groep 150">
            <a:extLst>
              <a:ext uri="{FF2B5EF4-FFF2-40B4-BE49-F238E27FC236}">
                <a16:creationId xmlns:a16="http://schemas.microsoft.com/office/drawing/2014/main" id="{FCAD6222-E3AF-784D-9C3E-C26AAD6F3BE5}"/>
              </a:ext>
            </a:extLst>
          </p:cNvPr>
          <p:cNvGrpSpPr/>
          <p:nvPr userDrawn="1"/>
        </p:nvGrpSpPr>
        <p:grpSpPr>
          <a:xfrm>
            <a:off x="6521667" y="942541"/>
            <a:ext cx="2321257" cy="356400"/>
            <a:chOff x="252349" y="240664"/>
            <a:chExt cx="2263314" cy="324283"/>
          </a:xfrm>
        </p:grpSpPr>
        <p:sp>
          <p:nvSpPr>
            <p:cNvPr id="152" name="Rechthoek 151">
              <a:extLst>
                <a:ext uri="{FF2B5EF4-FFF2-40B4-BE49-F238E27FC236}">
                  <a16:creationId xmlns:a16="http://schemas.microsoft.com/office/drawing/2014/main" id="{AE0CBB09-059A-1944-B0C3-33E141CCE915}"/>
                </a:ext>
              </a:extLst>
            </p:cNvPr>
            <p:cNvSpPr/>
            <p:nvPr userDrawn="1"/>
          </p:nvSpPr>
          <p:spPr>
            <a:xfrm>
              <a:off x="252350"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53" name="Tijdelijke aanduiding voor titel 1">
              <a:extLst>
                <a:ext uri="{FF2B5EF4-FFF2-40B4-BE49-F238E27FC236}">
                  <a16:creationId xmlns:a16="http://schemas.microsoft.com/office/drawing/2014/main" id="{CF540ADF-18CE-1D4A-9341-6FE5E00632CC}"/>
                </a:ext>
              </a:extLst>
            </p:cNvPr>
            <p:cNvSpPr txBox="1">
              <a:spLocks/>
            </p:cNvSpPr>
            <p:nvPr userDrawn="1"/>
          </p:nvSpPr>
          <p:spPr>
            <a:xfrm>
              <a:off x="252349" y="240947"/>
              <a:ext cx="2231501"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6B. MODELLEERAFSPRAKEN</a:t>
              </a:r>
            </a:p>
          </p:txBody>
        </p:sp>
      </p:grpSp>
      <p:sp>
        <p:nvSpPr>
          <p:cNvPr id="154" name="Tijdelijke aanduiding voor tekst 4">
            <a:extLst>
              <a:ext uri="{FF2B5EF4-FFF2-40B4-BE49-F238E27FC236}">
                <a16:creationId xmlns:a16="http://schemas.microsoft.com/office/drawing/2014/main" id="{686A663D-46AE-2F47-ADEF-C5A56F8AF97D}"/>
              </a:ext>
            </a:extLst>
          </p:cNvPr>
          <p:cNvSpPr>
            <a:spLocks noGrp="1"/>
          </p:cNvSpPr>
          <p:nvPr>
            <p:ph type="body" sz="quarter" idx="22" hasCustomPrompt="1"/>
          </p:nvPr>
        </p:nvSpPr>
        <p:spPr>
          <a:xfrm>
            <a:off x="6521669" y="1298630"/>
            <a:ext cx="2321256"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grpSp>
        <p:nvGrpSpPr>
          <p:cNvPr id="155" name="Groep 154">
            <a:extLst>
              <a:ext uri="{FF2B5EF4-FFF2-40B4-BE49-F238E27FC236}">
                <a16:creationId xmlns:a16="http://schemas.microsoft.com/office/drawing/2014/main" id="{68C012B0-B91B-4C48-B72A-0A91C4464484}"/>
              </a:ext>
            </a:extLst>
          </p:cNvPr>
          <p:cNvGrpSpPr/>
          <p:nvPr userDrawn="1"/>
        </p:nvGrpSpPr>
        <p:grpSpPr>
          <a:xfrm>
            <a:off x="9249816" y="942541"/>
            <a:ext cx="2321256" cy="356400"/>
            <a:chOff x="220538" y="240664"/>
            <a:chExt cx="2263313" cy="341452"/>
          </a:xfrm>
        </p:grpSpPr>
        <p:sp>
          <p:nvSpPr>
            <p:cNvPr id="156" name="Rechthoek 155">
              <a:extLst>
                <a:ext uri="{FF2B5EF4-FFF2-40B4-BE49-F238E27FC236}">
                  <a16:creationId xmlns:a16="http://schemas.microsoft.com/office/drawing/2014/main" id="{3D02A793-BD3A-374B-B230-007B970A0B04}"/>
                </a:ext>
              </a:extLst>
            </p:cNvPr>
            <p:cNvSpPr/>
            <p:nvPr userDrawn="1"/>
          </p:nvSpPr>
          <p:spPr>
            <a:xfrm>
              <a:off x="220538" y="240664"/>
              <a:ext cx="2263313" cy="341452"/>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57" name="Tijdelijke aanduiding voor titel 1">
              <a:extLst>
                <a:ext uri="{FF2B5EF4-FFF2-40B4-BE49-F238E27FC236}">
                  <a16:creationId xmlns:a16="http://schemas.microsoft.com/office/drawing/2014/main" id="{9EC1296D-36E4-5344-978C-58A29DD7DD81}"/>
                </a:ext>
              </a:extLst>
            </p:cNvPr>
            <p:cNvSpPr txBox="1">
              <a:spLocks/>
            </p:cNvSpPr>
            <p:nvPr userDrawn="1"/>
          </p:nvSpPr>
          <p:spPr>
            <a:xfrm>
              <a:off x="225551" y="240665"/>
              <a:ext cx="2258299" cy="341153"/>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6C. OUTPUT</a:t>
              </a:r>
            </a:p>
          </p:txBody>
        </p:sp>
      </p:grpSp>
      <p:sp>
        <p:nvSpPr>
          <p:cNvPr id="25" name="Tekstvak 24">
            <a:extLst>
              <a:ext uri="{FF2B5EF4-FFF2-40B4-BE49-F238E27FC236}">
                <a16:creationId xmlns:a16="http://schemas.microsoft.com/office/drawing/2014/main" id="{0F278C99-B174-9241-AE84-7F3A9E6F688E}"/>
              </a:ext>
            </a:extLst>
          </p:cNvPr>
          <p:cNvSpPr txBox="1"/>
          <p:nvPr userDrawn="1"/>
        </p:nvSpPr>
        <p:spPr>
          <a:xfrm>
            <a:off x="627266" y="906822"/>
            <a:ext cx="2722368" cy="1292662"/>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Maak, afhankelijk van de toepassingen (H3 en H4) en fasering (H5), afspraken over de uitwerking van de 3D-modellen in BIM. </a:t>
            </a:r>
            <a:br>
              <a:rPr lang="nl-NL" sz="1200" kern="1200" dirty="0">
                <a:solidFill>
                  <a:schemeClr val="tx1"/>
                </a:solidFill>
                <a:effectLst/>
                <a:latin typeface="+mj-lt"/>
                <a:ea typeface="+mn-ea"/>
                <a:cs typeface="+mn-cs"/>
              </a:rPr>
            </a:br>
            <a:br>
              <a:rPr lang="nl-NL" sz="1200" kern="1200" dirty="0">
                <a:solidFill>
                  <a:schemeClr val="tx1"/>
                </a:solidFill>
                <a:effectLst/>
                <a:latin typeface="+mj-lt"/>
                <a:ea typeface="+mn-ea"/>
                <a:cs typeface="+mn-cs"/>
              </a:rPr>
            </a:br>
            <a:r>
              <a:rPr lang="nl-NL" sz="1200" kern="1200" dirty="0">
                <a:solidFill>
                  <a:schemeClr val="tx1"/>
                </a:solidFill>
                <a:effectLst/>
                <a:latin typeface="+mj-lt"/>
                <a:ea typeface="+mn-ea"/>
                <a:cs typeface="+mn-cs"/>
              </a:rPr>
              <a:t>Op basis van de </a:t>
            </a:r>
            <a:r>
              <a:rPr lang="nl-NL" sz="1200" kern="1200" dirty="0" err="1">
                <a:solidFill>
                  <a:schemeClr val="tx1"/>
                </a:solidFill>
                <a:effectLst/>
                <a:latin typeface="+mj-lt"/>
                <a:ea typeface="+mn-ea"/>
                <a:cs typeface="+mn-cs"/>
              </a:rPr>
              <a:t>ILS’en</a:t>
            </a:r>
            <a:r>
              <a:rPr lang="nl-NL" sz="1200" kern="1200" dirty="0">
                <a:solidFill>
                  <a:schemeClr val="tx1"/>
                </a:solidFill>
                <a:effectLst/>
                <a:latin typeface="+mj-lt"/>
                <a:ea typeface="+mn-ea"/>
                <a:cs typeface="+mn-cs"/>
              </a:rPr>
              <a:t> maak je modelleerafspraken, met specifieke output als resultaat. </a:t>
            </a:r>
          </a:p>
        </p:txBody>
      </p:sp>
      <p:cxnSp>
        <p:nvCxnSpPr>
          <p:cNvPr id="3" name="Rechte verbindingslijn met pijl 2">
            <a:extLst>
              <a:ext uri="{FF2B5EF4-FFF2-40B4-BE49-F238E27FC236}">
                <a16:creationId xmlns:a16="http://schemas.microsoft.com/office/drawing/2014/main" id="{2865EC5D-4E24-144C-A46C-B405DA5D6219}"/>
              </a:ext>
            </a:extLst>
          </p:cNvPr>
          <p:cNvCxnSpPr>
            <a:cxnSpLocks/>
          </p:cNvCxnSpPr>
          <p:nvPr userDrawn="1"/>
        </p:nvCxnSpPr>
        <p:spPr>
          <a:xfrm>
            <a:off x="6200642" y="1822698"/>
            <a:ext cx="234778" cy="0"/>
          </a:xfrm>
          <a:prstGeom prst="straightConnector1">
            <a:avLst/>
          </a:prstGeom>
          <a:ln w="28575" cap="rnd">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574F9DDD-3D1D-B747-9C37-4A883B9BDE95}"/>
              </a:ext>
            </a:extLst>
          </p:cNvPr>
          <p:cNvCxnSpPr>
            <a:cxnSpLocks/>
          </p:cNvCxnSpPr>
          <p:nvPr userDrawn="1"/>
        </p:nvCxnSpPr>
        <p:spPr>
          <a:xfrm>
            <a:off x="8929174" y="1822698"/>
            <a:ext cx="234778" cy="0"/>
          </a:xfrm>
          <a:prstGeom prst="straightConnector1">
            <a:avLst/>
          </a:prstGeom>
          <a:ln w="28575" cap="rnd">
            <a:tailEnd type="arrow"/>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5E0D1240-9C52-C044-B6F0-834797C9E111}"/>
              </a:ext>
            </a:extLst>
          </p:cNvPr>
          <p:cNvSpPr>
            <a:spLocks noGrp="1"/>
          </p:cNvSpPr>
          <p:nvPr>
            <p:ph type="sldNum" sz="quarter" idx="24"/>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38" name="Tijdelijke aanduiding voor tekst 4">
            <a:extLst>
              <a:ext uri="{FF2B5EF4-FFF2-40B4-BE49-F238E27FC236}">
                <a16:creationId xmlns:a16="http://schemas.microsoft.com/office/drawing/2014/main" id="{A8331355-10DF-564F-94AA-37379BB3534F}"/>
              </a:ext>
            </a:extLst>
          </p:cNvPr>
          <p:cNvSpPr>
            <a:spLocks noGrp="1"/>
          </p:cNvSpPr>
          <p:nvPr>
            <p:ph type="body" sz="quarter" idx="25" hasCustomPrompt="1"/>
          </p:nvPr>
        </p:nvSpPr>
        <p:spPr>
          <a:xfrm>
            <a:off x="9249816" y="1298630"/>
            <a:ext cx="2321256"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sp>
        <p:nvSpPr>
          <p:cNvPr id="20" name="Tekstvak 19">
            <a:extLst>
              <a:ext uri="{FF2B5EF4-FFF2-40B4-BE49-F238E27FC236}">
                <a16:creationId xmlns:a16="http://schemas.microsoft.com/office/drawing/2014/main" id="{714EAA11-F2BB-8141-8D22-FC6EAD768FA8}"/>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 3D-MODELAFSPRAKEN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5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A_ILS'en (optioneel)">
    <p:spTree>
      <p:nvGrpSpPr>
        <p:cNvPr id="1" name=""/>
        <p:cNvGrpSpPr/>
        <p:nvPr/>
      </p:nvGrpSpPr>
      <p:grpSpPr>
        <a:xfrm>
          <a:off x="0" y="0"/>
          <a:ext cx="0" cy="0"/>
          <a:chOff x="0" y="0"/>
          <a:chExt cx="0" cy="0"/>
        </a:xfrm>
      </p:grpSpPr>
      <p:sp>
        <p:nvSpPr>
          <p:cNvPr id="72" name="Rechthoek 71">
            <a:extLst>
              <a:ext uri="{FF2B5EF4-FFF2-40B4-BE49-F238E27FC236}">
                <a16:creationId xmlns:a16="http://schemas.microsoft.com/office/drawing/2014/main" id="{9F2018A6-0E0F-D44D-BEA4-178AB6660FD1}"/>
              </a:ext>
            </a:extLst>
          </p:cNvPr>
          <p:cNvSpPr/>
          <p:nvPr userDrawn="1"/>
        </p:nvSpPr>
        <p:spPr>
          <a:xfrm>
            <a:off x="628142" y="1299912"/>
            <a:ext cx="5363999" cy="476023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142B15FF-3305-BF45-B98D-440CAD8FBFD7}"/>
              </a:ext>
            </a:extLst>
          </p:cNvPr>
          <p:cNvSpPr/>
          <p:nvPr userDrawn="1"/>
        </p:nvSpPr>
        <p:spPr>
          <a:xfrm>
            <a:off x="6212916" y="1318260"/>
            <a:ext cx="5357787" cy="47668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DC688318-0333-CD4A-BD6E-1495BEA15610}"/>
              </a:ext>
            </a:extLst>
          </p:cNvPr>
          <p:cNvSpPr txBox="1"/>
          <p:nvPr userDrawn="1"/>
        </p:nvSpPr>
        <p:spPr>
          <a:xfrm>
            <a:off x="636971" y="3003343"/>
            <a:ext cx="2778527" cy="2325046"/>
          </a:xfrm>
          <a:prstGeom prst="rect">
            <a:avLst/>
          </a:prstGeom>
          <a:noFill/>
        </p:spPr>
        <p:txBody>
          <a:bodyPr wrap="square" lIns="108000" tIns="108000" rIns="108000" bIns="0" rtlCol="0">
            <a:spAutoFit/>
          </a:bodyPr>
          <a:lstStyle/>
          <a:p>
            <a:r>
              <a:rPr lang="nl-NL" sz="1200" b="0" i="0" kern="1200" dirty="0">
                <a:solidFill>
                  <a:schemeClr val="tx1"/>
                </a:solidFill>
                <a:effectLst/>
                <a:latin typeface="+mn-lt"/>
                <a:ea typeface="+mn-ea"/>
                <a:cs typeface="+mn-cs"/>
              </a:rPr>
              <a:t>LET OP:</a:t>
            </a:r>
          </a:p>
          <a:p>
            <a:pPr marL="171450" lvl="0" indent="-171450">
              <a:buFont typeface="Arial" panose="020B0604020202020204" pitchFamily="34" charset="0"/>
              <a:buChar char="•"/>
            </a:pPr>
            <a:r>
              <a:rPr lang="nl-NL" sz="1200" kern="1200" dirty="0">
                <a:solidFill>
                  <a:schemeClr val="tx1"/>
                </a:solidFill>
                <a:effectLst/>
                <a:latin typeface="+mj-lt"/>
                <a:ea typeface="+mn-ea"/>
                <a:cs typeface="+mn-cs"/>
              </a:rPr>
              <a:t>Neem afspraken uit hoofdstuk 3 van het BIM basis ILS (‘wat we afspreken over eenduidig uitwisselen’) ook op in dit BUP (H9 en H10 van dit document).  </a:t>
            </a:r>
          </a:p>
          <a:p>
            <a:pPr marL="171450" lvl="0" indent="-171450">
              <a:buFont typeface="Arial" panose="020B0604020202020204" pitchFamily="34" charset="0"/>
              <a:buChar char="•"/>
            </a:pPr>
            <a:r>
              <a:rPr lang="nl-NL" sz="1200" kern="1200" dirty="0">
                <a:solidFill>
                  <a:schemeClr val="tx1"/>
                </a:solidFill>
                <a:effectLst/>
                <a:latin typeface="+mj-lt"/>
                <a:ea typeface="+mn-ea"/>
                <a:cs typeface="+mn-cs"/>
              </a:rPr>
              <a:t>Neem afspraken uit hoofdstuk 4 van het BIM basis ILS (‘welke informatie is minimaal nodig in één van de aspectmodellen’) op in de ILS O&amp;E. </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pPr marL="0" lvl="0" indent="0">
              <a:buFont typeface="Arial" panose="020B0604020202020204" pitchFamily="34" charset="0"/>
              <a:buNone/>
            </a:pPr>
            <a:r>
              <a:rPr lang="nl-NL" sz="1200" kern="1200" dirty="0">
                <a:solidFill>
                  <a:schemeClr val="tx1"/>
                </a:solidFill>
                <a:effectLst/>
                <a:latin typeface="+mj-lt"/>
                <a:ea typeface="+mn-ea"/>
                <a:cs typeface="+mn-cs"/>
              </a:rPr>
              <a:t>Overzicht naamgeving model: </a:t>
            </a:r>
            <a:br>
              <a:rPr lang="nl-NL" sz="1200" kern="1200" dirty="0">
                <a:solidFill>
                  <a:schemeClr val="tx1"/>
                </a:solidFill>
                <a:effectLst/>
                <a:latin typeface="+mn-lt"/>
                <a:ea typeface="+mn-ea"/>
                <a:cs typeface="+mn-cs"/>
              </a:rPr>
            </a:br>
            <a:endParaRPr lang="nl-NL" sz="1200" kern="1200" dirty="0">
              <a:solidFill>
                <a:schemeClr val="accent1"/>
              </a:solidFill>
              <a:effectLst/>
              <a:latin typeface="+mn-lt"/>
              <a:ea typeface="+mn-ea"/>
              <a:cs typeface="+mn-cs"/>
            </a:endParaRPr>
          </a:p>
        </p:txBody>
      </p:sp>
      <p:pic>
        <p:nvPicPr>
          <p:cNvPr id="38" name="Afbeelding 37">
            <a:extLst>
              <a:ext uri="{FF2B5EF4-FFF2-40B4-BE49-F238E27FC236}">
                <a16:creationId xmlns:a16="http://schemas.microsoft.com/office/drawing/2014/main" id="{1B0EE555-B6C5-E34D-8346-517036BCCAAF}"/>
              </a:ext>
            </a:extLst>
          </p:cNvPr>
          <p:cNvPicPr>
            <a:picLocks noChangeAspect="1"/>
          </p:cNvPicPr>
          <p:nvPr userDrawn="1"/>
        </p:nvPicPr>
        <p:blipFill>
          <a:blip r:embed="rId2"/>
          <a:stretch>
            <a:fillRect/>
          </a:stretch>
        </p:blipFill>
        <p:spPr>
          <a:xfrm>
            <a:off x="4120353" y="1418283"/>
            <a:ext cx="1757152" cy="2487914"/>
          </a:xfrm>
          <a:prstGeom prst="rect">
            <a:avLst/>
          </a:prstGeom>
          <a:ln w="6350">
            <a:solidFill>
              <a:schemeClr val="accent3"/>
            </a:solidFill>
          </a:ln>
        </p:spPr>
      </p:pic>
      <p:pic>
        <p:nvPicPr>
          <p:cNvPr id="37" name="Afbeelding 36">
            <a:extLst>
              <a:ext uri="{FF2B5EF4-FFF2-40B4-BE49-F238E27FC236}">
                <a16:creationId xmlns:a16="http://schemas.microsoft.com/office/drawing/2014/main" id="{6F5FFD96-75DE-1547-BA9D-8485C3FFCF58}"/>
              </a:ext>
            </a:extLst>
          </p:cNvPr>
          <p:cNvPicPr>
            <a:picLocks noChangeAspect="1"/>
          </p:cNvPicPr>
          <p:nvPr userDrawn="1"/>
        </p:nvPicPr>
        <p:blipFill>
          <a:blip r:embed="rId3"/>
          <a:stretch>
            <a:fillRect/>
          </a:stretch>
        </p:blipFill>
        <p:spPr>
          <a:xfrm>
            <a:off x="3703123" y="3003343"/>
            <a:ext cx="1757152" cy="2486536"/>
          </a:xfrm>
          <a:prstGeom prst="rect">
            <a:avLst/>
          </a:prstGeom>
        </p:spPr>
      </p:pic>
      <p:sp>
        <p:nvSpPr>
          <p:cNvPr id="41" name="Tekstvak 40">
            <a:extLst>
              <a:ext uri="{FF2B5EF4-FFF2-40B4-BE49-F238E27FC236}">
                <a16:creationId xmlns:a16="http://schemas.microsoft.com/office/drawing/2014/main" id="{7C405750-871F-8B4A-8D76-DAF297FB71CE}"/>
              </a:ext>
            </a:extLst>
          </p:cNvPr>
          <p:cNvSpPr txBox="1"/>
          <p:nvPr userDrawn="1"/>
        </p:nvSpPr>
        <p:spPr>
          <a:xfrm>
            <a:off x="635701" y="1319940"/>
            <a:ext cx="3067421" cy="1032384"/>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Gebruik de                   </a:t>
            </a:r>
            <a:r>
              <a:rPr lang="nl-NL" sz="1200" kern="1200" dirty="0">
                <a:solidFill>
                  <a:schemeClr val="tx2"/>
                </a:solidFill>
                <a:effectLst/>
                <a:latin typeface="+mj-lt"/>
                <a:ea typeface="+mn-ea"/>
                <a:cs typeface="+mn-cs"/>
              </a:rPr>
              <a:t>             </a:t>
            </a:r>
            <a:r>
              <a:rPr lang="nl-NL" sz="1200" kern="1200" dirty="0">
                <a:solidFill>
                  <a:schemeClr val="tx1"/>
                </a:solidFill>
                <a:effectLst/>
                <a:latin typeface="+mj-lt"/>
                <a:ea typeface="+mn-ea"/>
                <a:cs typeface="+mn-cs"/>
              </a:rPr>
              <a:t>de richtlijn die helpt dezelfde (BIM)taal te spreken. </a:t>
            </a:r>
          </a:p>
          <a:p>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Neem een verwijzing op naar de specifieke BIM basis ILS afspraken voor dit project:</a:t>
            </a:r>
            <a:r>
              <a:rPr lang="nl-NL" sz="1200" dirty="0">
                <a:effectLst/>
                <a:latin typeface="+mj-lt"/>
              </a:rPr>
              <a:t> </a:t>
            </a:r>
            <a:endParaRPr lang="nl-NL" sz="1200" i="1" dirty="0">
              <a:latin typeface="+mj-lt"/>
            </a:endParaRPr>
          </a:p>
        </p:txBody>
      </p:sp>
      <p:sp>
        <p:nvSpPr>
          <p:cNvPr id="62" name="Tekstvak 61">
            <a:extLst>
              <a:ext uri="{FF2B5EF4-FFF2-40B4-BE49-F238E27FC236}">
                <a16:creationId xmlns:a16="http://schemas.microsoft.com/office/drawing/2014/main" id="{A03C9E13-67B4-9445-BB50-8ACA623BD8E4}"/>
              </a:ext>
            </a:extLst>
          </p:cNvPr>
          <p:cNvSpPr txBox="1"/>
          <p:nvPr userDrawn="1"/>
        </p:nvSpPr>
        <p:spPr>
          <a:xfrm>
            <a:off x="6208658" y="2997246"/>
            <a:ext cx="2621814" cy="847718"/>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In de praktijk betekent dit dat er een aanvullende </a:t>
            </a:r>
            <a:r>
              <a:rPr lang="nl-NL" sz="1200" kern="1200" dirty="0" err="1">
                <a:solidFill>
                  <a:schemeClr val="tx1"/>
                </a:solidFill>
                <a:effectLst/>
                <a:latin typeface="+mj-lt"/>
                <a:ea typeface="+mn-ea"/>
                <a:cs typeface="+mn-cs"/>
              </a:rPr>
              <a:t>PropertySet</a:t>
            </a:r>
            <a:r>
              <a:rPr lang="nl-NL" sz="1200" kern="1200" dirty="0">
                <a:solidFill>
                  <a:schemeClr val="tx1"/>
                </a:solidFill>
                <a:effectLst/>
                <a:latin typeface="+mj-lt"/>
                <a:ea typeface="+mn-ea"/>
                <a:cs typeface="+mn-cs"/>
              </a:rPr>
              <a:t> aanwezig is, waarin je specifieke informatie vindt voor de volgende disciplines:</a:t>
            </a:r>
            <a:endParaRPr lang="nl-NL" sz="1200" i="1" dirty="0">
              <a:latin typeface="+mj-lt"/>
            </a:endParaRPr>
          </a:p>
        </p:txBody>
      </p:sp>
      <p:grpSp>
        <p:nvGrpSpPr>
          <p:cNvPr id="63" name="Groep 62">
            <a:extLst>
              <a:ext uri="{FF2B5EF4-FFF2-40B4-BE49-F238E27FC236}">
                <a16:creationId xmlns:a16="http://schemas.microsoft.com/office/drawing/2014/main" id="{1A7CFD17-0F81-1E4A-A22A-3DC39C663FF7}"/>
              </a:ext>
            </a:extLst>
          </p:cNvPr>
          <p:cNvGrpSpPr/>
          <p:nvPr userDrawn="1"/>
        </p:nvGrpSpPr>
        <p:grpSpPr>
          <a:xfrm>
            <a:off x="8843766" y="1411890"/>
            <a:ext cx="2599464" cy="2464309"/>
            <a:chOff x="878062" y="787850"/>
            <a:chExt cx="7026122" cy="6100938"/>
          </a:xfrm>
        </p:grpSpPr>
        <p:pic>
          <p:nvPicPr>
            <p:cNvPr id="64" name="Afbeelding 63">
              <a:extLst>
                <a:ext uri="{FF2B5EF4-FFF2-40B4-BE49-F238E27FC236}">
                  <a16:creationId xmlns:a16="http://schemas.microsoft.com/office/drawing/2014/main" id="{8719681B-FB6C-644B-AD3C-FAE011361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062" y="3596959"/>
              <a:ext cx="4658929" cy="3291829"/>
            </a:xfrm>
            <a:prstGeom prst="rect">
              <a:avLst/>
            </a:prstGeom>
          </p:spPr>
        </p:pic>
        <p:pic>
          <p:nvPicPr>
            <p:cNvPr id="65" name="Afbeelding 64">
              <a:extLst>
                <a:ext uri="{FF2B5EF4-FFF2-40B4-BE49-F238E27FC236}">
                  <a16:creationId xmlns:a16="http://schemas.microsoft.com/office/drawing/2014/main" id="{7CC15D18-14B2-6244-BD89-2E831583E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926" y="1793710"/>
              <a:ext cx="4674885" cy="3290401"/>
            </a:xfrm>
            <a:prstGeom prst="rect">
              <a:avLst/>
            </a:prstGeom>
          </p:spPr>
        </p:pic>
        <p:pic>
          <p:nvPicPr>
            <p:cNvPr id="66" name="Afbeelding 65">
              <a:extLst>
                <a:ext uri="{FF2B5EF4-FFF2-40B4-BE49-F238E27FC236}">
                  <a16:creationId xmlns:a16="http://schemas.microsoft.com/office/drawing/2014/main" id="{C4EB581A-EC25-C44C-8F07-60FE2AE2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2776" y="787850"/>
              <a:ext cx="4671408" cy="3290401"/>
            </a:xfrm>
            <a:prstGeom prst="rect">
              <a:avLst/>
            </a:prstGeom>
          </p:spPr>
        </p:pic>
      </p:grpSp>
      <p:sp>
        <p:nvSpPr>
          <p:cNvPr id="68" name="Tekstvak 67">
            <a:extLst>
              <a:ext uri="{FF2B5EF4-FFF2-40B4-BE49-F238E27FC236}">
                <a16:creationId xmlns:a16="http://schemas.microsoft.com/office/drawing/2014/main" id="{1F00CEB2-5956-B148-897C-B6D2BB339DE3}"/>
              </a:ext>
            </a:extLst>
          </p:cNvPr>
          <p:cNvSpPr txBox="1"/>
          <p:nvPr userDrawn="1"/>
        </p:nvSpPr>
        <p:spPr>
          <a:xfrm>
            <a:off x="6202526" y="4210116"/>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BWK </a:t>
            </a:r>
            <a:endParaRPr lang="nl-NL" sz="1200" i="1" dirty="0">
              <a:solidFill>
                <a:schemeClr val="tx1"/>
              </a:solidFill>
              <a:latin typeface="+mj-lt"/>
            </a:endParaRPr>
          </a:p>
        </p:txBody>
      </p:sp>
      <p:sp>
        <p:nvSpPr>
          <p:cNvPr id="18" name="Tijdelijke aanduiding voor tekst 17">
            <a:extLst>
              <a:ext uri="{FF2B5EF4-FFF2-40B4-BE49-F238E27FC236}">
                <a16:creationId xmlns:a16="http://schemas.microsoft.com/office/drawing/2014/main" id="{1B5BD3BB-5E10-B947-8E81-50DA19D6054A}"/>
              </a:ext>
            </a:extLst>
          </p:cNvPr>
          <p:cNvSpPr>
            <a:spLocks noGrp="1"/>
          </p:cNvSpPr>
          <p:nvPr>
            <p:ph type="body" sz="quarter" idx="13" hasCustomPrompt="1"/>
          </p:nvPr>
        </p:nvSpPr>
        <p:spPr>
          <a:xfrm>
            <a:off x="9360771" y="4200405"/>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20" name="Tijdelijke aanduiding voor tekst 19">
            <a:extLst>
              <a:ext uri="{FF2B5EF4-FFF2-40B4-BE49-F238E27FC236}">
                <a16:creationId xmlns:a16="http://schemas.microsoft.com/office/drawing/2014/main" id="{F007CB4B-CC36-DA44-A338-CE718D18F656}"/>
              </a:ext>
            </a:extLst>
          </p:cNvPr>
          <p:cNvSpPr>
            <a:spLocks noGrp="1"/>
          </p:cNvSpPr>
          <p:nvPr>
            <p:ph type="body" sz="quarter" idx="14" hasCustomPrompt="1"/>
          </p:nvPr>
        </p:nvSpPr>
        <p:spPr>
          <a:xfrm>
            <a:off x="7462036" y="4200406"/>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74" name="Tekstvak 73">
            <a:extLst>
              <a:ext uri="{FF2B5EF4-FFF2-40B4-BE49-F238E27FC236}">
                <a16:creationId xmlns:a16="http://schemas.microsoft.com/office/drawing/2014/main" id="{0E7A5DC1-6203-C643-AAC8-86314163F52B}"/>
              </a:ext>
            </a:extLst>
          </p:cNvPr>
          <p:cNvSpPr txBox="1"/>
          <p:nvPr userDrawn="1"/>
        </p:nvSpPr>
        <p:spPr>
          <a:xfrm>
            <a:off x="6202526" y="4505907"/>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CON</a:t>
            </a:r>
            <a:endParaRPr lang="nl-NL" sz="1200" i="1" dirty="0">
              <a:solidFill>
                <a:schemeClr val="tx1"/>
              </a:solidFill>
              <a:latin typeface="+mj-lt"/>
            </a:endParaRPr>
          </a:p>
        </p:txBody>
      </p:sp>
      <p:sp>
        <p:nvSpPr>
          <p:cNvPr id="77" name="Tekstvak 76">
            <a:extLst>
              <a:ext uri="{FF2B5EF4-FFF2-40B4-BE49-F238E27FC236}">
                <a16:creationId xmlns:a16="http://schemas.microsoft.com/office/drawing/2014/main" id="{07E30E1E-BF02-7F45-9E83-F608539B93AC}"/>
              </a:ext>
            </a:extLst>
          </p:cNvPr>
          <p:cNvSpPr txBox="1"/>
          <p:nvPr userDrawn="1"/>
        </p:nvSpPr>
        <p:spPr>
          <a:xfrm>
            <a:off x="6202143" y="4799266"/>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INS </a:t>
            </a:r>
            <a:endParaRPr lang="nl-NL" sz="1200" i="1" dirty="0">
              <a:solidFill>
                <a:schemeClr val="tx1"/>
              </a:solidFill>
              <a:latin typeface="+mj-lt"/>
            </a:endParaRPr>
          </a:p>
        </p:txBody>
      </p:sp>
      <p:sp>
        <p:nvSpPr>
          <p:cNvPr id="33" name="Tijdelijke aanduiding voor tekst 17">
            <a:extLst>
              <a:ext uri="{FF2B5EF4-FFF2-40B4-BE49-F238E27FC236}">
                <a16:creationId xmlns:a16="http://schemas.microsoft.com/office/drawing/2014/main" id="{719CD259-7A70-8642-AF17-45FB8C77D29C}"/>
              </a:ext>
            </a:extLst>
          </p:cNvPr>
          <p:cNvSpPr>
            <a:spLocks noGrp="1"/>
          </p:cNvSpPr>
          <p:nvPr>
            <p:ph type="body" sz="quarter" idx="21" hasCustomPrompt="1"/>
          </p:nvPr>
        </p:nvSpPr>
        <p:spPr>
          <a:xfrm>
            <a:off x="9360772" y="4492919"/>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34" name="Tijdelijke aanduiding voor tekst 19">
            <a:extLst>
              <a:ext uri="{FF2B5EF4-FFF2-40B4-BE49-F238E27FC236}">
                <a16:creationId xmlns:a16="http://schemas.microsoft.com/office/drawing/2014/main" id="{CACA885C-D34A-8C4A-B0D7-34FED129D128}"/>
              </a:ext>
            </a:extLst>
          </p:cNvPr>
          <p:cNvSpPr>
            <a:spLocks noGrp="1"/>
          </p:cNvSpPr>
          <p:nvPr>
            <p:ph type="body" sz="quarter" idx="22" hasCustomPrompt="1"/>
          </p:nvPr>
        </p:nvSpPr>
        <p:spPr>
          <a:xfrm>
            <a:off x="7462036" y="4492920"/>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40" name="Tijdelijke aanduiding voor tekst 17">
            <a:extLst>
              <a:ext uri="{FF2B5EF4-FFF2-40B4-BE49-F238E27FC236}">
                <a16:creationId xmlns:a16="http://schemas.microsoft.com/office/drawing/2014/main" id="{4F0AB842-58FB-4646-A0A8-BFED5889110F}"/>
              </a:ext>
            </a:extLst>
          </p:cNvPr>
          <p:cNvSpPr>
            <a:spLocks noGrp="1"/>
          </p:cNvSpPr>
          <p:nvPr>
            <p:ph type="body" sz="quarter" idx="23" hasCustomPrompt="1"/>
          </p:nvPr>
        </p:nvSpPr>
        <p:spPr>
          <a:xfrm>
            <a:off x="9360772" y="4785431"/>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45" name="Tijdelijke aanduiding voor tekst 19">
            <a:extLst>
              <a:ext uri="{FF2B5EF4-FFF2-40B4-BE49-F238E27FC236}">
                <a16:creationId xmlns:a16="http://schemas.microsoft.com/office/drawing/2014/main" id="{53A3F346-D709-6A40-BFEE-E39EB3AF4456}"/>
              </a:ext>
            </a:extLst>
          </p:cNvPr>
          <p:cNvSpPr>
            <a:spLocks noGrp="1"/>
          </p:cNvSpPr>
          <p:nvPr>
            <p:ph type="body" sz="quarter" idx="24" hasCustomPrompt="1"/>
          </p:nvPr>
        </p:nvSpPr>
        <p:spPr>
          <a:xfrm>
            <a:off x="7462036" y="4785431"/>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2" name="Tijdelijke aanduiding voor dianummer 1">
            <a:extLst>
              <a:ext uri="{FF2B5EF4-FFF2-40B4-BE49-F238E27FC236}">
                <a16:creationId xmlns:a16="http://schemas.microsoft.com/office/drawing/2014/main" id="{55A8C1C2-467B-0C42-A5EA-F25B17C2A859}"/>
              </a:ext>
            </a:extLst>
          </p:cNvPr>
          <p:cNvSpPr>
            <a:spLocks noGrp="1"/>
          </p:cNvSpPr>
          <p:nvPr>
            <p:ph type="sldNum" sz="quarter" idx="26"/>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pSp>
        <p:nvGrpSpPr>
          <p:cNvPr id="42" name="Groep 41">
            <a:extLst>
              <a:ext uri="{FF2B5EF4-FFF2-40B4-BE49-F238E27FC236}">
                <a16:creationId xmlns:a16="http://schemas.microsoft.com/office/drawing/2014/main" id="{35CE8F1A-B4E2-334F-89A3-A72F1601893D}"/>
              </a:ext>
            </a:extLst>
          </p:cNvPr>
          <p:cNvGrpSpPr/>
          <p:nvPr userDrawn="1"/>
        </p:nvGrpSpPr>
        <p:grpSpPr>
          <a:xfrm>
            <a:off x="631959" y="946525"/>
            <a:ext cx="5356364" cy="359756"/>
            <a:chOff x="220538" y="240664"/>
            <a:chExt cx="5356364" cy="395734"/>
          </a:xfrm>
        </p:grpSpPr>
        <p:sp>
          <p:nvSpPr>
            <p:cNvPr id="43" name="Rechthoek 42">
              <a:extLst>
                <a:ext uri="{FF2B5EF4-FFF2-40B4-BE49-F238E27FC236}">
                  <a16:creationId xmlns:a16="http://schemas.microsoft.com/office/drawing/2014/main" id="{22F885F8-4F9F-3E45-97B6-2202FF8C2834}"/>
                </a:ext>
              </a:extLst>
            </p:cNvPr>
            <p:cNvSpPr/>
            <p:nvPr userDrawn="1"/>
          </p:nvSpPr>
          <p:spPr>
            <a:xfrm>
              <a:off x="220538" y="240664"/>
              <a:ext cx="5356364" cy="392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44" name="Tijdelijke aanduiding voor titel 1">
              <a:extLst>
                <a:ext uri="{FF2B5EF4-FFF2-40B4-BE49-F238E27FC236}">
                  <a16:creationId xmlns:a16="http://schemas.microsoft.com/office/drawing/2014/main" id="{4E4B663D-51F3-3643-A0B0-1A1E2CAA951E}"/>
                </a:ext>
              </a:extLst>
            </p:cNvPr>
            <p:cNvSpPr txBox="1">
              <a:spLocks/>
            </p:cNvSpPr>
            <p:nvPr userDrawn="1"/>
          </p:nvSpPr>
          <p:spPr>
            <a:xfrm>
              <a:off x="225550" y="244358"/>
              <a:ext cx="2780761" cy="392040"/>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6A1. GEBRUIKEN VAN ILS’EN</a:t>
              </a:r>
              <a:r>
                <a:rPr lang="nl-NL" sz="1100" b="0" dirty="0">
                  <a:solidFill>
                    <a:schemeClr val="bg1"/>
                  </a:solidFill>
                  <a:effectLst/>
                  <a:latin typeface="Arial" panose="020B0604020202020204" pitchFamily="34" charset="0"/>
                  <a:cs typeface="Arial" panose="020B0604020202020204" pitchFamily="34" charset="0"/>
                </a:rPr>
                <a:t> </a:t>
              </a:r>
              <a:endParaRPr lang="nl-NL" sz="1100" b="0" dirty="0">
                <a:solidFill>
                  <a:schemeClr val="bg1"/>
                </a:solidFill>
                <a:latin typeface="Arial" panose="020B0604020202020204" pitchFamily="34" charset="0"/>
                <a:cs typeface="Arial" panose="020B0604020202020204" pitchFamily="34" charset="0"/>
              </a:endParaRPr>
            </a:p>
          </p:txBody>
        </p:sp>
      </p:grpSp>
      <p:grpSp>
        <p:nvGrpSpPr>
          <p:cNvPr id="59" name="Groep 58">
            <a:extLst>
              <a:ext uri="{FF2B5EF4-FFF2-40B4-BE49-F238E27FC236}">
                <a16:creationId xmlns:a16="http://schemas.microsoft.com/office/drawing/2014/main" id="{D4436244-750C-2442-B254-5D0F4F993661}"/>
              </a:ext>
            </a:extLst>
          </p:cNvPr>
          <p:cNvGrpSpPr/>
          <p:nvPr userDrawn="1"/>
        </p:nvGrpSpPr>
        <p:grpSpPr>
          <a:xfrm>
            <a:off x="6203638" y="946525"/>
            <a:ext cx="5364000" cy="372760"/>
            <a:chOff x="220538" y="240664"/>
            <a:chExt cx="5356364" cy="410036"/>
          </a:xfrm>
        </p:grpSpPr>
        <p:sp>
          <p:nvSpPr>
            <p:cNvPr id="60" name="Rechthoek 59">
              <a:extLst>
                <a:ext uri="{FF2B5EF4-FFF2-40B4-BE49-F238E27FC236}">
                  <a16:creationId xmlns:a16="http://schemas.microsoft.com/office/drawing/2014/main" id="{EB401303-AE04-DA45-94CA-F6423B5B2185}"/>
                </a:ext>
              </a:extLst>
            </p:cNvPr>
            <p:cNvSpPr/>
            <p:nvPr userDrawn="1"/>
          </p:nvSpPr>
          <p:spPr>
            <a:xfrm>
              <a:off x="220538" y="240664"/>
              <a:ext cx="5356364" cy="392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61" name="Tijdelijke aanduiding voor titel 1">
              <a:extLst>
                <a:ext uri="{FF2B5EF4-FFF2-40B4-BE49-F238E27FC236}">
                  <a16:creationId xmlns:a16="http://schemas.microsoft.com/office/drawing/2014/main" id="{EAAAB962-8F4C-4E4D-B291-50C3B6600A9B}"/>
                </a:ext>
              </a:extLst>
            </p:cNvPr>
            <p:cNvSpPr txBox="1">
              <a:spLocks/>
            </p:cNvSpPr>
            <p:nvPr userDrawn="1"/>
          </p:nvSpPr>
          <p:spPr>
            <a:xfrm>
              <a:off x="225551" y="258660"/>
              <a:ext cx="2203502" cy="392040"/>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6A2. ILS O&amp;E</a:t>
              </a:r>
            </a:p>
          </p:txBody>
        </p:sp>
      </p:grpSp>
      <p:sp>
        <p:nvSpPr>
          <p:cNvPr id="6" name="Tijdelijke aanduiding voor tekst 5">
            <a:extLst>
              <a:ext uri="{FF2B5EF4-FFF2-40B4-BE49-F238E27FC236}">
                <a16:creationId xmlns:a16="http://schemas.microsoft.com/office/drawing/2014/main" id="{A4F307B2-6292-9841-BBFD-89CA7248DFF5}"/>
              </a:ext>
            </a:extLst>
          </p:cNvPr>
          <p:cNvSpPr>
            <a:spLocks noGrp="1"/>
          </p:cNvSpPr>
          <p:nvPr>
            <p:ph type="body" sz="quarter" idx="27" hasCustomPrompt="1"/>
          </p:nvPr>
        </p:nvSpPr>
        <p:spPr>
          <a:xfrm>
            <a:off x="763566" y="2452688"/>
            <a:ext cx="2645006" cy="288271"/>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76" name="Tijdelijke aanduiding voor tekst 5">
            <a:extLst>
              <a:ext uri="{FF2B5EF4-FFF2-40B4-BE49-F238E27FC236}">
                <a16:creationId xmlns:a16="http://schemas.microsoft.com/office/drawing/2014/main" id="{3A324569-3D28-624B-9FFD-68AEF1AC5EEE}"/>
              </a:ext>
            </a:extLst>
          </p:cNvPr>
          <p:cNvSpPr>
            <a:spLocks noGrp="1"/>
          </p:cNvSpPr>
          <p:nvPr>
            <p:ph type="body" sz="quarter" idx="28" hasCustomPrompt="1"/>
          </p:nvPr>
        </p:nvSpPr>
        <p:spPr>
          <a:xfrm>
            <a:off x="763566" y="5201608"/>
            <a:ext cx="2645006" cy="288271"/>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35" name="Tekstvak 34">
            <a:extLst>
              <a:ext uri="{FF2B5EF4-FFF2-40B4-BE49-F238E27FC236}">
                <a16:creationId xmlns:a16="http://schemas.microsoft.com/office/drawing/2014/main" id="{493184BE-962B-4C43-8AAE-2E87261D796B}"/>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3.6A ILS’EN</a:t>
            </a:r>
            <a:endParaRPr lang="nl-NL" sz="2200" b="0" dirty="0">
              <a:solidFill>
                <a:schemeClr val="accent1"/>
              </a:solidFill>
              <a:latin typeface="Arial" panose="020B0604020202020204" pitchFamily="34" charset="0"/>
              <a:cs typeface="Arial" panose="020B0604020202020204" pitchFamily="34" charset="0"/>
            </a:endParaRPr>
          </a:p>
        </p:txBody>
      </p:sp>
      <p:sp>
        <p:nvSpPr>
          <p:cNvPr id="39" name="Tekstvak 38">
            <a:extLst>
              <a:ext uri="{FF2B5EF4-FFF2-40B4-BE49-F238E27FC236}">
                <a16:creationId xmlns:a16="http://schemas.microsoft.com/office/drawing/2014/main" id="{FEA42373-2ED8-420B-8DB1-002F63029241}"/>
              </a:ext>
            </a:extLst>
          </p:cNvPr>
          <p:cNvSpPr txBox="1"/>
          <p:nvPr userDrawn="1"/>
        </p:nvSpPr>
        <p:spPr>
          <a:xfrm>
            <a:off x="6207724" y="1306281"/>
            <a:ext cx="2621814" cy="1447883"/>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We passen ook de </a:t>
            </a:r>
            <a:r>
              <a:rPr lang="nl-NL" sz="1200" u="sng" kern="1200" dirty="0">
                <a:solidFill>
                  <a:srgbClr val="EBF8F6"/>
                </a:solidFill>
                <a:effectLst/>
                <a:latin typeface="+mj-lt"/>
                <a:ea typeface="+mn-ea"/>
                <a:cs typeface="+mn-cs"/>
                <a:hlinkClick r:id="rId7">
                  <a:extLst>
                    <a:ext uri="{A12FA001-AC4F-418D-AE19-62706E023703}">
                      <ahyp:hlinkClr xmlns:ahyp="http://schemas.microsoft.com/office/drawing/2018/hyperlinkcolor" val="tx"/>
                    </a:ext>
                  </a:extLst>
                </a:hlinkClick>
              </a:rPr>
              <a:t>ILS Ontwerp &amp; Engineering</a:t>
            </a:r>
            <a:r>
              <a:rPr lang="nl-NL" sz="1200" kern="1200" dirty="0">
                <a:solidFill>
                  <a:srgbClr val="EBF8F6"/>
                </a:solidFill>
                <a:effectLst/>
                <a:latin typeface="+mj-lt"/>
                <a:ea typeface="+mn-ea"/>
                <a:cs typeface="+mn-cs"/>
              </a:rPr>
              <a:t> </a:t>
            </a:r>
            <a:r>
              <a:rPr lang="nl-NL" sz="1200" kern="1200" dirty="0">
                <a:solidFill>
                  <a:schemeClr val="tx1"/>
                </a:solidFill>
                <a:effectLst/>
                <a:latin typeface="+mj-lt"/>
                <a:ea typeface="+mn-ea"/>
                <a:cs typeface="+mn-cs"/>
              </a:rPr>
              <a:t>ILS O&amp;E) toe, zodat je de informatiebehoefte eenduidig en herkenbaar communiceert. In de ILS O&amp;E leg je vast welke informatie waar en wanneer in het proces aanwezig moet zijn.</a:t>
            </a:r>
            <a:r>
              <a:rPr lang="nl-NL" sz="1200" dirty="0">
                <a:effectLst/>
                <a:latin typeface="+mj-lt"/>
              </a:rPr>
              <a:t> </a:t>
            </a:r>
            <a:endParaRPr lang="nl-NL" sz="1200" i="1" dirty="0">
              <a:latin typeface="+mj-lt"/>
            </a:endParaRPr>
          </a:p>
        </p:txBody>
      </p:sp>
    </p:spTree>
    <p:extLst>
      <p:ext uri="{BB962C8B-B14F-4D97-AF65-F5344CB8AC3E}">
        <p14:creationId xmlns:p14="http://schemas.microsoft.com/office/powerpoint/2010/main" val="104422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B_3D-modelleerafspraken &amp; output tekstueel (optioneel)">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E6D9FC0-5431-BD4D-B5CE-E56E483A3907}"/>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4" name="Tekstvak 3">
            <a:extLst>
              <a:ext uri="{FF2B5EF4-FFF2-40B4-BE49-F238E27FC236}">
                <a16:creationId xmlns:a16="http://schemas.microsoft.com/office/drawing/2014/main" id="{A128996C-1181-0246-AFF2-A2F413D94F65}"/>
              </a:ext>
            </a:extLst>
          </p:cNvPr>
          <p:cNvSpPr txBox="1"/>
          <p:nvPr userDrawn="1"/>
        </p:nvSpPr>
        <p:spPr>
          <a:xfrm>
            <a:off x="616207" y="234000"/>
            <a:ext cx="10356573"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3.6B 3D-MODELLEERAFSPRAKEN &amp; OUTPUT</a:t>
            </a:r>
            <a:r>
              <a:rPr lang="nl-NL" sz="2200" b="1" kern="1200" dirty="0">
                <a:solidFill>
                  <a:schemeClr val="accent4"/>
                </a:solidFill>
                <a:effectLst/>
                <a:latin typeface="Arial" panose="020B0604020202020204" pitchFamily="34" charset="0"/>
                <a:ea typeface="+mn-ea"/>
                <a:cs typeface="Arial" panose="020B0604020202020204" pitchFamily="34" charset="0"/>
              </a:rPr>
              <a:t> </a:t>
            </a:r>
            <a:r>
              <a:rPr lang="nl-NL" sz="2200" b="0" kern="1200" dirty="0">
                <a:solidFill>
                  <a:schemeClr val="accent4"/>
                </a:solidFill>
                <a:effectLst/>
                <a:latin typeface="Arial" panose="020B0604020202020204" pitchFamily="34" charset="0"/>
                <a:ea typeface="+mn-ea"/>
                <a:cs typeface="Arial" panose="020B0604020202020204" pitchFamily="34" charset="0"/>
              </a:rPr>
              <a:t>TEKSTUEEL</a:t>
            </a:r>
            <a:endParaRPr lang="nl-NL" sz="22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23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B_3D-Modelleerafspraken &amp; output visueel (optione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875ACB1-65E4-2A4B-8EA6-8A7B515F3360}"/>
              </a:ext>
            </a:extLst>
          </p:cNvPr>
          <p:cNvSpPr/>
          <p:nvPr userDrawn="1"/>
        </p:nvSpPr>
        <p:spPr>
          <a:xfrm>
            <a:off x="229355" y="942542"/>
            <a:ext cx="11733291" cy="511107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solidFill>
                <a:schemeClr val="accent5"/>
              </a:solidFill>
            </a:endParaRPr>
          </a:p>
        </p:txBody>
      </p:sp>
      <p:sp>
        <p:nvSpPr>
          <p:cNvPr id="3" name="Tijdelijke aanduiding voor inhoud 2">
            <a:extLst>
              <a:ext uri="{FF2B5EF4-FFF2-40B4-BE49-F238E27FC236}">
                <a16:creationId xmlns:a16="http://schemas.microsoft.com/office/drawing/2014/main" id="{A27F9333-0209-A34E-A47C-3E556B3AA557}"/>
              </a:ext>
            </a:extLst>
          </p:cNvPr>
          <p:cNvSpPr>
            <a:spLocks noGrp="1"/>
          </p:cNvSpPr>
          <p:nvPr>
            <p:ph sz="quarter" idx="10" hasCustomPrompt="1"/>
          </p:nvPr>
        </p:nvSpPr>
        <p:spPr>
          <a:xfrm>
            <a:off x="625349" y="1417638"/>
            <a:ext cx="5367300" cy="4177278"/>
          </a:xfrm>
          <a:prstGeom prst="rect">
            <a:avLst/>
          </a:prstGeom>
          <a:ln>
            <a:solidFill>
              <a:schemeClr val="accent3"/>
            </a:solidFill>
          </a:ln>
        </p:spPr>
        <p:txBody>
          <a:bodyPr/>
          <a:lstStyle>
            <a:lvl1pPr marL="0" indent="0">
              <a:buNone/>
              <a:defRPr sz="1200">
                <a:solidFill>
                  <a:schemeClr val="tx2"/>
                </a:solidFill>
                <a:latin typeface="+mj-lt"/>
              </a:defRPr>
            </a:lvl1pPr>
          </a:lstStyle>
          <a:p>
            <a:pPr lvl="0"/>
            <a:r>
              <a:rPr lang="nl-NL" dirty="0"/>
              <a:t>Upload hier een afbeelding. </a:t>
            </a:r>
          </a:p>
        </p:txBody>
      </p:sp>
      <p:sp>
        <p:nvSpPr>
          <p:cNvPr id="7" name="Tijdelijke aanduiding voor inhoud 2">
            <a:extLst>
              <a:ext uri="{FF2B5EF4-FFF2-40B4-BE49-F238E27FC236}">
                <a16:creationId xmlns:a16="http://schemas.microsoft.com/office/drawing/2014/main" id="{0D072730-2F21-CA48-92C1-5A4890C036A6}"/>
              </a:ext>
            </a:extLst>
          </p:cNvPr>
          <p:cNvSpPr>
            <a:spLocks noGrp="1"/>
          </p:cNvSpPr>
          <p:nvPr>
            <p:ph sz="quarter" idx="11" hasCustomPrompt="1"/>
          </p:nvPr>
        </p:nvSpPr>
        <p:spPr>
          <a:xfrm>
            <a:off x="6225481" y="1417412"/>
            <a:ext cx="5288402" cy="4177278"/>
          </a:xfrm>
          <a:prstGeom prst="rect">
            <a:avLst/>
          </a:prstGeom>
          <a:ln>
            <a:solidFill>
              <a:schemeClr val="accent3"/>
            </a:solidFill>
          </a:ln>
        </p:spPr>
        <p:txBody>
          <a:bodyPr/>
          <a:lstStyle>
            <a:lvl1pPr marL="0" indent="0">
              <a:buNone/>
              <a:defRPr sz="1200">
                <a:solidFill>
                  <a:schemeClr val="tx2"/>
                </a:solidFill>
                <a:latin typeface="+mj-lt"/>
              </a:defRPr>
            </a:lvl1pPr>
          </a:lstStyle>
          <a:p>
            <a:pPr lvl="0"/>
            <a:r>
              <a:rPr lang="nl-NL" dirty="0"/>
              <a:t>Upload hier een afbeelding.</a:t>
            </a:r>
          </a:p>
        </p:txBody>
      </p:sp>
      <p:sp>
        <p:nvSpPr>
          <p:cNvPr id="2" name="Tijdelijke aanduiding voor dianummer 1">
            <a:extLst>
              <a:ext uri="{FF2B5EF4-FFF2-40B4-BE49-F238E27FC236}">
                <a16:creationId xmlns:a16="http://schemas.microsoft.com/office/drawing/2014/main" id="{9465A62C-BE05-DB45-99E5-E3E2D26802B5}"/>
              </a:ext>
            </a:extLst>
          </p:cNvPr>
          <p:cNvSpPr>
            <a:spLocks noGrp="1"/>
          </p:cNvSpPr>
          <p:nvPr>
            <p:ph type="sldNum" sz="quarter" idx="12"/>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ekstvak 7">
            <a:extLst>
              <a:ext uri="{FF2B5EF4-FFF2-40B4-BE49-F238E27FC236}">
                <a16:creationId xmlns:a16="http://schemas.microsoft.com/office/drawing/2014/main" id="{3F1D2B1A-DA63-2B44-ACB2-33523496998D}"/>
              </a:ext>
            </a:extLst>
          </p:cNvPr>
          <p:cNvSpPr txBox="1"/>
          <p:nvPr userDrawn="1"/>
        </p:nvSpPr>
        <p:spPr>
          <a:xfrm>
            <a:off x="616207" y="234000"/>
            <a:ext cx="9374816"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3.6B 3D-MODELLEERAFSPRAKEN &amp; OUTPUT</a:t>
            </a:r>
            <a:r>
              <a:rPr lang="nl-NL" sz="2200" b="1" kern="1200" dirty="0">
                <a:solidFill>
                  <a:schemeClr val="accent4"/>
                </a:solidFill>
                <a:effectLst/>
                <a:latin typeface="Arial" panose="020B0604020202020204" pitchFamily="34" charset="0"/>
                <a:ea typeface="+mn-ea"/>
                <a:cs typeface="Arial" panose="020B0604020202020204" pitchFamily="34" charset="0"/>
              </a:rPr>
              <a:t> </a:t>
            </a:r>
            <a:r>
              <a:rPr lang="nl-NL" sz="2200" b="0" kern="1200" dirty="0">
                <a:solidFill>
                  <a:schemeClr val="accent3"/>
                </a:solidFill>
                <a:effectLst/>
                <a:latin typeface="Arial" panose="020B0604020202020204" pitchFamily="34" charset="0"/>
                <a:ea typeface="+mn-ea"/>
                <a:cs typeface="Arial" panose="020B0604020202020204" pitchFamily="34" charset="0"/>
              </a:rPr>
              <a:t>VISUEEL</a:t>
            </a:r>
            <a:endParaRPr lang="nl-NL" sz="2200" b="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243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mmunicatie">
    <p:spTree>
      <p:nvGrpSpPr>
        <p:cNvPr id="1" name=""/>
        <p:cNvGrpSpPr/>
        <p:nvPr/>
      </p:nvGrpSpPr>
      <p:grpSpPr>
        <a:xfrm>
          <a:off x="0" y="0"/>
          <a:ext cx="0" cy="0"/>
          <a:chOff x="0" y="0"/>
          <a:chExt cx="0" cy="0"/>
        </a:xfrm>
      </p:grpSpPr>
      <p:sp>
        <p:nvSpPr>
          <p:cNvPr id="78" name="Tekstvak 77">
            <a:extLst>
              <a:ext uri="{FF2B5EF4-FFF2-40B4-BE49-F238E27FC236}">
                <a16:creationId xmlns:a16="http://schemas.microsoft.com/office/drawing/2014/main" id="{E8186C7C-BB7A-2943-BE6A-8504899D0B66}"/>
              </a:ext>
            </a:extLst>
          </p:cNvPr>
          <p:cNvSpPr txBox="1"/>
          <p:nvPr userDrawn="1"/>
        </p:nvSpPr>
        <p:spPr>
          <a:xfrm>
            <a:off x="8060892" y="1292645"/>
            <a:ext cx="3502800" cy="2988000"/>
          </a:xfrm>
          <a:prstGeom prst="rect">
            <a:avLst/>
          </a:prstGeom>
          <a:solidFill>
            <a:schemeClr val="bg2">
              <a:lumMod val="20000"/>
              <a:lumOff val="80000"/>
            </a:schemeClr>
          </a:solidFill>
        </p:spPr>
        <p:txBody>
          <a:bodyPr wrap="square" rtlCol="0">
            <a:spAutoFit/>
          </a:bodyPr>
          <a:lstStyle/>
          <a:p>
            <a:pPr marL="0" lvl="0" indent="0">
              <a:buFont typeface="Arial" panose="020B0604020202020204" pitchFamily="34" charset="0"/>
              <a:buNone/>
            </a:pPr>
            <a:r>
              <a:rPr lang="nl-NL" sz="1200" kern="1200" dirty="0">
                <a:solidFill>
                  <a:schemeClr val="tx1"/>
                </a:solidFill>
                <a:effectLst/>
                <a:latin typeface="+mj-lt"/>
                <a:ea typeface="+mn-ea"/>
                <a:cs typeface="+mn-cs"/>
              </a:rPr>
              <a:t>Vaste bijeenkomsten zijn:</a:t>
            </a: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p:txBody>
      </p:sp>
      <p:sp>
        <p:nvSpPr>
          <p:cNvPr id="47" name="Tekstvak 46">
            <a:extLst>
              <a:ext uri="{FF2B5EF4-FFF2-40B4-BE49-F238E27FC236}">
                <a16:creationId xmlns:a16="http://schemas.microsoft.com/office/drawing/2014/main" id="{0B6F58D2-8A05-8B40-9F07-F120369C574D}"/>
              </a:ext>
            </a:extLst>
          </p:cNvPr>
          <p:cNvSpPr txBox="1"/>
          <p:nvPr userDrawn="1"/>
        </p:nvSpPr>
        <p:spPr>
          <a:xfrm>
            <a:off x="4343117" y="1297202"/>
            <a:ext cx="3502968" cy="2988000"/>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Documenten communiceren we met behulp van:</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sp>
        <p:nvSpPr>
          <p:cNvPr id="57" name="Tekstvak 56">
            <a:extLst>
              <a:ext uri="{FF2B5EF4-FFF2-40B4-BE49-F238E27FC236}">
                <a16:creationId xmlns:a16="http://schemas.microsoft.com/office/drawing/2014/main" id="{2128B2D5-A780-D345-A161-41E7D62CF9C7}"/>
              </a:ext>
            </a:extLst>
          </p:cNvPr>
          <p:cNvSpPr txBox="1"/>
          <p:nvPr userDrawn="1"/>
        </p:nvSpPr>
        <p:spPr>
          <a:xfrm>
            <a:off x="4350879" y="2239350"/>
            <a:ext cx="3495205" cy="276999"/>
          </a:xfrm>
          <a:prstGeom prst="rect">
            <a:avLst/>
          </a:prstGeom>
          <a:noFill/>
        </p:spPr>
        <p:txBody>
          <a:bodyPr wrap="square" rtlCol="0">
            <a:spAutoFit/>
          </a:bodyPr>
          <a:lstStyle/>
          <a:p>
            <a:pPr lvl="0"/>
            <a:r>
              <a:rPr lang="nl-NL" sz="1200" kern="1200" dirty="0">
                <a:solidFill>
                  <a:schemeClr val="tx1"/>
                </a:solidFill>
                <a:effectLst/>
                <a:latin typeface="+mj-lt"/>
                <a:ea typeface="+mn-ea"/>
                <a:cs typeface="+mn-cs"/>
              </a:rPr>
              <a:t>Voor toelichting op de werkwijze van dit DMS, zie:</a:t>
            </a:r>
          </a:p>
        </p:txBody>
      </p:sp>
      <p:grpSp>
        <p:nvGrpSpPr>
          <p:cNvPr id="139" name="Groep 138">
            <a:extLst>
              <a:ext uri="{FF2B5EF4-FFF2-40B4-BE49-F238E27FC236}">
                <a16:creationId xmlns:a16="http://schemas.microsoft.com/office/drawing/2014/main" id="{0432E637-0B82-A148-8A89-839FFC888234}"/>
              </a:ext>
            </a:extLst>
          </p:cNvPr>
          <p:cNvGrpSpPr/>
          <p:nvPr userDrawn="1"/>
        </p:nvGrpSpPr>
        <p:grpSpPr>
          <a:xfrm>
            <a:off x="625345" y="945662"/>
            <a:ext cx="3502966" cy="356400"/>
            <a:chOff x="220538" y="240664"/>
            <a:chExt cx="2263313" cy="356400"/>
          </a:xfrm>
        </p:grpSpPr>
        <p:sp>
          <p:nvSpPr>
            <p:cNvPr id="140" name="Rechthoek 139">
              <a:extLst>
                <a:ext uri="{FF2B5EF4-FFF2-40B4-BE49-F238E27FC236}">
                  <a16:creationId xmlns:a16="http://schemas.microsoft.com/office/drawing/2014/main" id="{9826A72C-29C2-E74F-BF6B-D6CF8BA1D450}"/>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41" name="Tijdelijke aanduiding voor titel 1">
              <a:extLst>
                <a:ext uri="{FF2B5EF4-FFF2-40B4-BE49-F238E27FC236}">
                  <a16:creationId xmlns:a16="http://schemas.microsoft.com/office/drawing/2014/main" id="{909C54DA-03E4-D84B-9ADC-D008B109F879}"/>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7A. ASPECTMODEL</a:t>
              </a:r>
            </a:p>
          </p:txBody>
        </p:sp>
      </p:grpSp>
      <p:grpSp>
        <p:nvGrpSpPr>
          <p:cNvPr id="49" name="Groep 48">
            <a:extLst>
              <a:ext uri="{FF2B5EF4-FFF2-40B4-BE49-F238E27FC236}">
                <a16:creationId xmlns:a16="http://schemas.microsoft.com/office/drawing/2014/main" id="{685DC60E-9BBE-2B4C-9814-8DE88F4F095E}"/>
              </a:ext>
            </a:extLst>
          </p:cNvPr>
          <p:cNvGrpSpPr/>
          <p:nvPr userDrawn="1"/>
        </p:nvGrpSpPr>
        <p:grpSpPr>
          <a:xfrm>
            <a:off x="4343120" y="945662"/>
            <a:ext cx="3502966" cy="356400"/>
            <a:chOff x="220538" y="240664"/>
            <a:chExt cx="2263313" cy="356400"/>
          </a:xfrm>
        </p:grpSpPr>
        <p:sp>
          <p:nvSpPr>
            <p:cNvPr id="50" name="Rechthoek 49">
              <a:extLst>
                <a:ext uri="{FF2B5EF4-FFF2-40B4-BE49-F238E27FC236}">
                  <a16:creationId xmlns:a16="http://schemas.microsoft.com/office/drawing/2014/main" id="{327BF0C9-8272-5D46-BAC0-16D056BE74A6}"/>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51" name="Tijdelijke aanduiding voor titel 1">
              <a:extLst>
                <a:ext uri="{FF2B5EF4-FFF2-40B4-BE49-F238E27FC236}">
                  <a16:creationId xmlns:a16="http://schemas.microsoft.com/office/drawing/2014/main" id="{E710A8DC-1844-6649-86CF-7051CA7B6B01}"/>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7B. DOCUMENTMANAGEMENT</a:t>
              </a:r>
            </a:p>
          </p:txBody>
        </p:sp>
      </p:grpSp>
      <p:grpSp>
        <p:nvGrpSpPr>
          <p:cNvPr id="53" name="Groep 52">
            <a:extLst>
              <a:ext uri="{FF2B5EF4-FFF2-40B4-BE49-F238E27FC236}">
                <a16:creationId xmlns:a16="http://schemas.microsoft.com/office/drawing/2014/main" id="{DAA7E16E-E59E-D144-811A-1DE1DE8569A3}"/>
              </a:ext>
            </a:extLst>
          </p:cNvPr>
          <p:cNvGrpSpPr/>
          <p:nvPr userDrawn="1"/>
        </p:nvGrpSpPr>
        <p:grpSpPr>
          <a:xfrm>
            <a:off x="8060894" y="944724"/>
            <a:ext cx="3502966" cy="356400"/>
            <a:chOff x="220538" y="240664"/>
            <a:chExt cx="2263313" cy="356400"/>
          </a:xfrm>
        </p:grpSpPr>
        <p:sp>
          <p:nvSpPr>
            <p:cNvPr id="54" name="Rechthoek 53">
              <a:extLst>
                <a:ext uri="{FF2B5EF4-FFF2-40B4-BE49-F238E27FC236}">
                  <a16:creationId xmlns:a16="http://schemas.microsoft.com/office/drawing/2014/main" id="{1D44BE84-EBB4-F445-8F46-7DA5D72B75F0}"/>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55" name="Tijdelijke aanduiding voor titel 1">
              <a:extLst>
                <a:ext uri="{FF2B5EF4-FFF2-40B4-BE49-F238E27FC236}">
                  <a16:creationId xmlns:a16="http://schemas.microsoft.com/office/drawing/2014/main" id="{94819AE3-2FD3-204B-9643-0312839B6D09}"/>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7C. BIJEENKOMSTEN</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66" name="Tekstvak 65">
            <a:extLst>
              <a:ext uri="{FF2B5EF4-FFF2-40B4-BE49-F238E27FC236}">
                <a16:creationId xmlns:a16="http://schemas.microsoft.com/office/drawing/2014/main" id="{E10C6214-0DC4-1344-946E-98BE7B84967A}"/>
              </a:ext>
            </a:extLst>
          </p:cNvPr>
          <p:cNvSpPr txBox="1"/>
          <p:nvPr userDrawn="1"/>
        </p:nvSpPr>
        <p:spPr>
          <a:xfrm>
            <a:off x="633104" y="1306518"/>
            <a:ext cx="3490242" cy="2988000"/>
          </a:xfrm>
          <a:prstGeom prst="rect">
            <a:avLst/>
          </a:prstGeom>
          <a:solidFill>
            <a:schemeClr val="bg2">
              <a:lumMod val="20000"/>
              <a:lumOff val="80000"/>
            </a:schemeClr>
          </a:solidFill>
        </p:spPr>
        <p:txBody>
          <a:bodyPr wrap="square" rtlCol="0">
            <a:spAutoFit/>
          </a:bodyPr>
          <a:lstStyle/>
          <a:p>
            <a:pPr marL="0" lvl="0" indent="0">
              <a:buFont typeface="Arial" panose="020B0604020202020204" pitchFamily="34" charset="0"/>
              <a:buNone/>
            </a:pPr>
            <a:r>
              <a:rPr lang="nl-NL" sz="1200" kern="1200" dirty="0">
                <a:solidFill>
                  <a:schemeClr val="tx1"/>
                </a:solidFill>
                <a:effectLst/>
                <a:latin typeface="+mj-lt"/>
                <a:ea typeface="+mn-ea"/>
                <a:cs typeface="+mn-cs"/>
              </a:rPr>
              <a:t>Een aspectmodel wordt beschikbaar gesteld in: </a:t>
            </a: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p:txBody>
      </p:sp>
      <p:sp>
        <p:nvSpPr>
          <p:cNvPr id="23" name="Tekstvak 22">
            <a:extLst>
              <a:ext uri="{FF2B5EF4-FFF2-40B4-BE49-F238E27FC236}">
                <a16:creationId xmlns:a16="http://schemas.microsoft.com/office/drawing/2014/main" id="{32F11491-2D02-144D-A98F-248D8B6B5AB7}"/>
              </a:ext>
            </a:extLst>
          </p:cNvPr>
          <p:cNvSpPr txBox="1"/>
          <p:nvPr userDrawn="1"/>
        </p:nvSpPr>
        <p:spPr>
          <a:xfrm>
            <a:off x="635879" y="4864363"/>
            <a:ext cx="3487466"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Het coördinatiemodel wordt beschikbaar gesteld in het native bestandsformaat. Zie:</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34" name="Groep 33">
            <a:extLst>
              <a:ext uri="{FF2B5EF4-FFF2-40B4-BE49-F238E27FC236}">
                <a16:creationId xmlns:a16="http://schemas.microsoft.com/office/drawing/2014/main" id="{A3397DF6-446A-5240-8A74-D3F4206074E7}"/>
              </a:ext>
            </a:extLst>
          </p:cNvPr>
          <p:cNvGrpSpPr/>
          <p:nvPr userDrawn="1"/>
        </p:nvGrpSpPr>
        <p:grpSpPr>
          <a:xfrm>
            <a:off x="628138" y="4507773"/>
            <a:ext cx="3495209" cy="356400"/>
            <a:chOff x="220538" y="240664"/>
            <a:chExt cx="2263313" cy="356400"/>
          </a:xfrm>
        </p:grpSpPr>
        <p:sp>
          <p:nvSpPr>
            <p:cNvPr id="35" name="Rechthoek 34">
              <a:extLst>
                <a:ext uri="{FF2B5EF4-FFF2-40B4-BE49-F238E27FC236}">
                  <a16:creationId xmlns:a16="http://schemas.microsoft.com/office/drawing/2014/main" id="{C07B3309-0EB8-7748-8577-06FC0504429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36" name="Tijdelijke aanduiding voor titel 1">
              <a:extLst>
                <a:ext uri="{FF2B5EF4-FFF2-40B4-BE49-F238E27FC236}">
                  <a16:creationId xmlns:a16="http://schemas.microsoft.com/office/drawing/2014/main" id="{96AAC21C-5976-A446-8E91-01C73161919D}"/>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7D. COÖRDINATIEMODEL</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46" name="Tijdelijke aanduiding voor tekst 4">
            <a:extLst>
              <a:ext uri="{FF2B5EF4-FFF2-40B4-BE49-F238E27FC236}">
                <a16:creationId xmlns:a16="http://schemas.microsoft.com/office/drawing/2014/main" id="{3C4910D1-D9E8-FB41-BE04-CD920FDAA449}"/>
              </a:ext>
            </a:extLst>
          </p:cNvPr>
          <p:cNvSpPr>
            <a:spLocks noGrp="1"/>
          </p:cNvSpPr>
          <p:nvPr>
            <p:ph type="body" sz="quarter" idx="25"/>
          </p:nvPr>
        </p:nvSpPr>
        <p:spPr>
          <a:xfrm>
            <a:off x="4449450" y="2582809"/>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endParaRPr lang="nl-NL" dirty="0"/>
          </a:p>
        </p:txBody>
      </p:sp>
      <p:sp>
        <p:nvSpPr>
          <p:cNvPr id="48" name="Tijdelijke aanduiding voor tekst 4">
            <a:extLst>
              <a:ext uri="{FF2B5EF4-FFF2-40B4-BE49-F238E27FC236}">
                <a16:creationId xmlns:a16="http://schemas.microsoft.com/office/drawing/2014/main" id="{5BC53A3A-36EF-904F-ACE5-9F381678B33E}"/>
              </a:ext>
            </a:extLst>
          </p:cNvPr>
          <p:cNvSpPr>
            <a:spLocks noGrp="1"/>
          </p:cNvSpPr>
          <p:nvPr>
            <p:ph type="body" sz="quarter" idx="26" hasCustomPrompt="1"/>
          </p:nvPr>
        </p:nvSpPr>
        <p:spPr>
          <a:xfrm>
            <a:off x="4449452" y="1665659"/>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none">
                <a:solidFill>
                  <a:schemeClr val="tx2"/>
                </a:solidFill>
                <a:latin typeface="+mj-lt"/>
              </a:defRPr>
            </a:lvl1pPr>
          </a:lstStyle>
          <a:p>
            <a:pPr lvl="0"/>
            <a:r>
              <a:rPr lang="nl-NL" dirty="0"/>
              <a:t>Naam DMS invullen</a:t>
            </a:r>
          </a:p>
        </p:txBody>
      </p:sp>
      <p:sp>
        <p:nvSpPr>
          <p:cNvPr id="43" name="Tijdelijke aanduiding voor tekst 4">
            <a:extLst>
              <a:ext uri="{FF2B5EF4-FFF2-40B4-BE49-F238E27FC236}">
                <a16:creationId xmlns:a16="http://schemas.microsoft.com/office/drawing/2014/main" id="{DCE3A2B4-5589-5241-A4EB-B5FA8196EF11}"/>
              </a:ext>
            </a:extLst>
          </p:cNvPr>
          <p:cNvSpPr>
            <a:spLocks noGrp="1"/>
          </p:cNvSpPr>
          <p:nvPr>
            <p:ph type="body" sz="quarter" idx="32" hasCustomPrompt="1"/>
          </p:nvPr>
        </p:nvSpPr>
        <p:spPr>
          <a:xfrm>
            <a:off x="735289" y="5412656"/>
            <a:ext cx="3269416"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graphicFrame>
        <p:nvGraphicFramePr>
          <p:cNvPr id="71" name="Tabel 4">
            <a:extLst>
              <a:ext uri="{FF2B5EF4-FFF2-40B4-BE49-F238E27FC236}">
                <a16:creationId xmlns:a16="http://schemas.microsoft.com/office/drawing/2014/main" id="{1E9F43C1-B9BC-764E-A593-6BB707F7359B}"/>
              </a:ext>
            </a:extLst>
          </p:cNvPr>
          <p:cNvGraphicFramePr>
            <a:graphicFrameLocks noGrp="1"/>
          </p:cNvGraphicFramePr>
          <p:nvPr userDrawn="1">
            <p:extLst>
              <p:ext uri="{D42A27DB-BD31-4B8C-83A1-F6EECF244321}">
                <p14:modId xmlns:p14="http://schemas.microsoft.com/office/powerpoint/2010/main" val="3990411792"/>
              </p:ext>
            </p:extLst>
          </p:nvPr>
        </p:nvGraphicFramePr>
        <p:xfrm>
          <a:off x="735291" y="1670407"/>
          <a:ext cx="3269414" cy="228600"/>
        </p:xfrm>
        <a:graphic>
          <a:graphicData uri="http://schemas.openxmlformats.org/drawingml/2006/table">
            <a:tbl>
              <a:tblPr firstRow="1" bandRow="1">
                <a:tableStyleId>{1E171933-4619-4E11-9A3F-F7608DF75F80}</a:tableStyleId>
              </a:tblPr>
              <a:tblGrid>
                <a:gridCol w="1634707">
                  <a:extLst>
                    <a:ext uri="{9D8B030D-6E8A-4147-A177-3AD203B41FA5}">
                      <a16:colId xmlns:a16="http://schemas.microsoft.com/office/drawing/2014/main" val="734804278"/>
                    </a:ext>
                  </a:extLst>
                </a:gridCol>
                <a:gridCol w="1634707">
                  <a:extLst>
                    <a:ext uri="{9D8B030D-6E8A-4147-A177-3AD203B41FA5}">
                      <a16:colId xmlns:a16="http://schemas.microsoft.com/office/drawing/2014/main" val="2718698828"/>
                    </a:ext>
                  </a:extLst>
                </a:gridCol>
              </a:tblGrid>
              <a:tr h="0">
                <a:tc>
                  <a:txBody>
                    <a:bodyPr/>
                    <a:lstStyle/>
                    <a:p>
                      <a:pPr algn="ctr"/>
                      <a:r>
                        <a:rPr lang="nl-NL" sz="900" b="0" dirty="0">
                          <a:latin typeface="Arial" panose="020B0604020202020204" pitchFamily="34" charset="0"/>
                          <a:cs typeface="Arial" panose="020B0604020202020204" pitchFamily="34" charset="0"/>
                        </a:rPr>
                        <a:t>FILE FORMAT </a:t>
                      </a:r>
                    </a:p>
                  </a:txBody>
                  <a:tcPr>
                    <a:lnL w="9525" cap="flat" cmpd="sng" algn="ctr">
                      <a:solidFill>
                        <a:schemeClr val="tx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VERSIE</a:t>
                      </a:r>
                      <a:endParaRPr lang="nl-NL" sz="900" b="0" dirty="0">
                        <a:latin typeface="Arial" panose="020B0604020202020204" pitchFamily="34" charset="0"/>
                        <a:cs typeface="Arial" panose="020B060402020202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1739506"/>
                  </a:ext>
                </a:extLst>
              </a:tr>
            </a:tbl>
          </a:graphicData>
        </a:graphic>
      </p:graphicFrame>
      <p:sp>
        <p:nvSpPr>
          <p:cNvPr id="72" name="Tekstvak 71">
            <a:extLst>
              <a:ext uri="{FF2B5EF4-FFF2-40B4-BE49-F238E27FC236}">
                <a16:creationId xmlns:a16="http://schemas.microsoft.com/office/drawing/2014/main" id="{3168DD95-01FC-0F4D-861F-68557D0E4AA2}"/>
              </a:ext>
            </a:extLst>
          </p:cNvPr>
          <p:cNvSpPr txBox="1"/>
          <p:nvPr userDrawn="1"/>
        </p:nvSpPr>
        <p:spPr>
          <a:xfrm>
            <a:off x="4336328" y="4864363"/>
            <a:ext cx="3495208"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Speciaal voor het communiceren van specifieke issues gebruiken we:</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73" name="Groep 72">
            <a:extLst>
              <a:ext uri="{FF2B5EF4-FFF2-40B4-BE49-F238E27FC236}">
                <a16:creationId xmlns:a16="http://schemas.microsoft.com/office/drawing/2014/main" id="{34FDD62C-219C-3E4F-9461-791529FA23B4}"/>
              </a:ext>
            </a:extLst>
          </p:cNvPr>
          <p:cNvGrpSpPr/>
          <p:nvPr userDrawn="1"/>
        </p:nvGrpSpPr>
        <p:grpSpPr>
          <a:xfrm>
            <a:off x="4336328" y="4507773"/>
            <a:ext cx="3502968" cy="356400"/>
            <a:chOff x="220538" y="240664"/>
            <a:chExt cx="2263313" cy="356400"/>
          </a:xfrm>
        </p:grpSpPr>
        <p:sp>
          <p:nvSpPr>
            <p:cNvPr id="74" name="Rechthoek 73">
              <a:extLst>
                <a:ext uri="{FF2B5EF4-FFF2-40B4-BE49-F238E27FC236}">
                  <a16:creationId xmlns:a16="http://schemas.microsoft.com/office/drawing/2014/main" id="{83E5DA2E-D69E-914B-B69A-4E8D06DBED32}"/>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75" name="Tijdelijke aanduiding voor titel 1">
              <a:extLst>
                <a:ext uri="{FF2B5EF4-FFF2-40B4-BE49-F238E27FC236}">
                  <a16:creationId xmlns:a16="http://schemas.microsoft.com/office/drawing/2014/main" id="{A517DE85-E908-0F47-AE98-6539046449C2}"/>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7E. COMMUNICATIE VAN ISSUES</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76" name="Tijdelijke aanduiding voor tekst 4">
            <a:extLst>
              <a:ext uri="{FF2B5EF4-FFF2-40B4-BE49-F238E27FC236}">
                <a16:creationId xmlns:a16="http://schemas.microsoft.com/office/drawing/2014/main" id="{A19F8A57-1F9E-1149-99EA-D2EFC204EB27}"/>
              </a:ext>
            </a:extLst>
          </p:cNvPr>
          <p:cNvSpPr>
            <a:spLocks noGrp="1"/>
          </p:cNvSpPr>
          <p:nvPr>
            <p:ph type="body" sz="quarter" idx="33" hasCustomPrompt="1"/>
          </p:nvPr>
        </p:nvSpPr>
        <p:spPr>
          <a:xfrm>
            <a:off x="4449450" y="5412656"/>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sp>
        <p:nvSpPr>
          <p:cNvPr id="56" name="Tekstvak 55">
            <a:extLst>
              <a:ext uri="{FF2B5EF4-FFF2-40B4-BE49-F238E27FC236}">
                <a16:creationId xmlns:a16="http://schemas.microsoft.com/office/drawing/2014/main" id="{2183C721-B574-554D-B36D-2C0F89A65F44}"/>
              </a:ext>
            </a:extLst>
          </p:cNvPr>
          <p:cNvSpPr txBox="1"/>
          <p:nvPr userDrawn="1"/>
        </p:nvSpPr>
        <p:spPr>
          <a:xfrm>
            <a:off x="8060892" y="4864363"/>
            <a:ext cx="3502965"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Voor de planning van dit project, zie: </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62" name="Groep 61">
            <a:extLst>
              <a:ext uri="{FF2B5EF4-FFF2-40B4-BE49-F238E27FC236}">
                <a16:creationId xmlns:a16="http://schemas.microsoft.com/office/drawing/2014/main" id="{E32020B6-9FAD-BB42-B977-1F244CB7253D}"/>
              </a:ext>
            </a:extLst>
          </p:cNvPr>
          <p:cNvGrpSpPr/>
          <p:nvPr userDrawn="1"/>
        </p:nvGrpSpPr>
        <p:grpSpPr>
          <a:xfrm>
            <a:off x="8068653" y="4507773"/>
            <a:ext cx="3495205" cy="356400"/>
            <a:chOff x="220538" y="240664"/>
            <a:chExt cx="2263313" cy="356400"/>
          </a:xfrm>
        </p:grpSpPr>
        <p:sp>
          <p:nvSpPr>
            <p:cNvPr id="65" name="Rechthoek 64">
              <a:extLst>
                <a:ext uri="{FF2B5EF4-FFF2-40B4-BE49-F238E27FC236}">
                  <a16:creationId xmlns:a16="http://schemas.microsoft.com/office/drawing/2014/main" id="{8781BBEF-57BB-334E-9473-E1CD7FF8644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68" name="Tijdelijke aanduiding voor titel 1">
              <a:extLst>
                <a:ext uri="{FF2B5EF4-FFF2-40B4-BE49-F238E27FC236}">
                  <a16:creationId xmlns:a16="http://schemas.microsoft.com/office/drawing/2014/main" id="{47C15F57-B05D-BC44-A92E-727554B0748C}"/>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7F. PLANNING</a:t>
              </a:r>
            </a:p>
          </p:txBody>
        </p:sp>
      </p:grpSp>
      <p:sp>
        <p:nvSpPr>
          <p:cNvPr id="79" name="Tijdelijke aanduiding voor tekst 4">
            <a:extLst>
              <a:ext uri="{FF2B5EF4-FFF2-40B4-BE49-F238E27FC236}">
                <a16:creationId xmlns:a16="http://schemas.microsoft.com/office/drawing/2014/main" id="{0A4E6431-D3E3-9944-96CB-119E859E487C}"/>
              </a:ext>
            </a:extLst>
          </p:cNvPr>
          <p:cNvSpPr>
            <a:spLocks noGrp="1"/>
          </p:cNvSpPr>
          <p:nvPr>
            <p:ph type="body" sz="quarter" idx="34" hasCustomPrompt="1"/>
          </p:nvPr>
        </p:nvSpPr>
        <p:spPr>
          <a:xfrm>
            <a:off x="8168798" y="5412656"/>
            <a:ext cx="3287912"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sp>
        <p:nvSpPr>
          <p:cNvPr id="2" name="Tijdelijke aanduiding voor dianummer 1">
            <a:extLst>
              <a:ext uri="{FF2B5EF4-FFF2-40B4-BE49-F238E27FC236}">
                <a16:creationId xmlns:a16="http://schemas.microsoft.com/office/drawing/2014/main" id="{E2F51F7B-7652-B14C-81D6-50CFC028AE3A}"/>
              </a:ext>
            </a:extLst>
          </p:cNvPr>
          <p:cNvSpPr>
            <a:spLocks noGrp="1"/>
          </p:cNvSpPr>
          <p:nvPr>
            <p:ph type="sldNum" sz="quarter" idx="35"/>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aphicFrame>
        <p:nvGraphicFramePr>
          <p:cNvPr id="70" name="Tabel 4">
            <a:extLst>
              <a:ext uri="{FF2B5EF4-FFF2-40B4-BE49-F238E27FC236}">
                <a16:creationId xmlns:a16="http://schemas.microsoft.com/office/drawing/2014/main" id="{3982EF1C-5ECB-F040-81D5-063F22419D34}"/>
              </a:ext>
            </a:extLst>
          </p:cNvPr>
          <p:cNvGraphicFramePr>
            <a:graphicFrameLocks noGrp="1"/>
          </p:cNvGraphicFramePr>
          <p:nvPr userDrawn="1">
            <p:extLst>
              <p:ext uri="{D42A27DB-BD31-4B8C-83A1-F6EECF244321}">
                <p14:modId xmlns:p14="http://schemas.microsoft.com/office/powerpoint/2010/main" val="481564497"/>
              </p:ext>
            </p:extLst>
          </p:nvPr>
        </p:nvGraphicFramePr>
        <p:xfrm>
          <a:off x="8185419" y="1670407"/>
          <a:ext cx="3269414" cy="228600"/>
        </p:xfrm>
        <a:graphic>
          <a:graphicData uri="http://schemas.openxmlformats.org/drawingml/2006/table">
            <a:tbl>
              <a:tblPr firstRow="1" bandRow="1">
                <a:tableStyleId>{1E171933-4619-4E11-9A3F-F7608DF75F80}</a:tableStyleId>
              </a:tblPr>
              <a:tblGrid>
                <a:gridCol w="1634707">
                  <a:extLst>
                    <a:ext uri="{9D8B030D-6E8A-4147-A177-3AD203B41FA5}">
                      <a16:colId xmlns:a16="http://schemas.microsoft.com/office/drawing/2014/main" val="734804278"/>
                    </a:ext>
                  </a:extLst>
                </a:gridCol>
                <a:gridCol w="1634707">
                  <a:extLst>
                    <a:ext uri="{9D8B030D-6E8A-4147-A177-3AD203B41FA5}">
                      <a16:colId xmlns:a16="http://schemas.microsoft.com/office/drawing/2014/main" val="2718698828"/>
                    </a:ext>
                  </a:extLst>
                </a:gridCol>
              </a:tblGrid>
              <a:tr h="0">
                <a:tc>
                  <a:txBody>
                    <a:bodyPr/>
                    <a:lstStyle/>
                    <a:p>
                      <a:pPr algn="ctr"/>
                      <a:r>
                        <a:rPr lang="nl-NL" sz="900" b="0" dirty="0">
                          <a:latin typeface="Arial" panose="020B0604020202020204" pitchFamily="34" charset="0"/>
                          <a:cs typeface="Arial" panose="020B0604020202020204" pitchFamily="34" charset="0"/>
                        </a:rPr>
                        <a:t>BIJEENKOMST</a:t>
                      </a:r>
                    </a:p>
                  </a:txBody>
                  <a:tcPr>
                    <a:lnL w="9525"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DATUM/DAG</a:t>
                      </a:r>
                      <a:endParaRPr lang="nl-NL" sz="900" b="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37" name="Tekstvak 36">
            <a:extLst>
              <a:ext uri="{FF2B5EF4-FFF2-40B4-BE49-F238E27FC236}">
                <a16:creationId xmlns:a16="http://schemas.microsoft.com/office/drawing/2014/main" id="{F66F571C-BC89-2449-AC25-9AAE65EEB596}"/>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3.7 COMMUNICATIE</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24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aken &amp; verantwoordelijkheden">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6843306-0164-5145-89CB-DCFC33753B7A}"/>
              </a:ext>
            </a:extLst>
          </p:cNvPr>
          <p:cNvSpPr txBox="1"/>
          <p:nvPr userDrawn="1"/>
        </p:nvSpPr>
        <p:spPr>
          <a:xfrm>
            <a:off x="3401878" y="573437"/>
            <a:ext cx="2030278" cy="480448"/>
          </a:xfrm>
          <a:prstGeom prst="rect">
            <a:avLst/>
          </a:prstGeom>
          <a:noFill/>
        </p:spPr>
        <p:txBody>
          <a:bodyPr wrap="square" rtlCol="0">
            <a:spAutoFit/>
          </a:bodyPr>
          <a:lstStyle/>
          <a:p>
            <a:endParaRPr lang="nl-NL" dirty="0"/>
          </a:p>
        </p:txBody>
      </p:sp>
      <p:grpSp>
        <p:nvGrpSpPr>
          <p:cNvPr id="6" name="Groep 5">
            <a:extLst>
              <a:ext uri="{FF2B5EF4-FFF2-40B4-BE49-F238E27FC236}">
                <a16:creationId xmlns:a16="http://schemas.microsoft.com/office/drawing/2014/main" id="{D55CDE03-9653-C94B-928B-6AA487913587}"/>
              </a:ext>
            </a:extLst>
          </p:cNvPr>
          <p:cNvGrpSpPr/>
          <p:nvPr userDrawn="1"/>
        </p:nvGrpSpPr>
        <p:grpSpPr>
          <a:xfrm>
            <a:off x="635006" y="942801"/>
            <a:ext cx="5344686" cy="358182"/>
            <a:chOff x="220538" y="240664"/>
            <a:chExt cx="5356364" cy="394000"/>
          </a:xfrm>
        </p:grpSpPr>
        <p:sp>
          <p:nvSpPr>
            <p:cNvPr id="7" name="Rechthoek 6">
              <a:extLst>
                <a:ext uri="{FF2B5EF4-FFF2-40B4-BE49-F238E27FC236}">
                  <a16:creationId xmlns:a16="http://schemas.microsoft.com/office/drawing/2014/main" id="{1A33ABE1-BBCB-2349-90D5-D1757BBEC4F4}"/>
                </a:ext>
              </a:extLst>
            </p:cNvPr>
            <p:cNvSpPr/>
            <p:nvPr userDrawn="1"/>
          </p:nvSpPr>
          <p:spPr>
            <a:xfrm>
              <a:off x="220538" y="240664"/>
              <a:ext cx="5356364" cy="39204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8" name="Tijdelijke aanduiding voor titel 1">
              <a:extLst>
                <a:ext uri="{FF2B5EF4-FFF2-40B4-BE49-F238E27FC236}">
                  <a16:creationId xmlns:a16="http://schemas.microsoft.com/office/drawing/2014/main" id="{157E4E61-F3ED-AC41-AA8D-D3CBCAA7E1F8}"/>
                </a:ext>
              </a:extLst>
            </p:cNvPr>
            <p:cNvSpPr txBox="1">
              <a:spLocks/>
            </p:cNvSpPr>
            <p:nvPr userDrawn="1"/>
          </p:nvSpPr>
          <p:spPr>
            <a:xfrm>
              <a:off x="225550" y="242624"/>
              <a:ext cx="4967139" cy="392040"/>
            </a:xfrm>
            <a:prstGeom prst="rect">
              <a:avLst/>
            </a:prstGeom>
            <a:ln w="9525">
              <a:solidFill>
                <a:schemeClr val="accent3"/>
              </a:solidFill>
            </a:ln>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8A. TAKEN</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grpSp>
        <p:nvGrpSpPr>
          <p:cNvPr id="23" name="Groep 22">
            <a:extLst>
              <a:ext uri="{FF2B5EF4-FFF2-40B4-BE49-F238E27FC236}">
                <a16:creationId xmlns:a16="http://schemas.microsoft.com/office/drawing/2014/main" id="{3E36BD50-AC9C-E34C-B684-BBF1D05D092D}"/>
              </a:ext>
            </a:extLst>
          </p:cNvPr>
          <p:cNvGrpSpPr/>
          <p:nvPr userDrawn="1"/>
        </p:nvGrpSpPr>
        <p:grpSpPr>
          <a:xfrm>
            <a:off x="6253069" y="942801"/>
            <a:ext cx="5344686" cy="367358"/>
            <a:chOff x="220538" y="240664"/>
            <a:chExt cx="5356364" cy="404094"/>
          </a:xfrm>
        </p:grpSpPr>
        <p:sp>
          <p:nvSpPr>
            <p:cNvPr id="24" name="Rechthoek 23">
              <a:extLst>
                <a:ext uri="{FF2B5EF4-FFF2-40B4-BE49-F238E27FC236}">
                  <a16:creationId xmlns:a16="http://schemas.microsoft.com/office/drawing/2014/main" id="{7187F725-D201-BA4C-B247-313656C00B70}"/>
                </a:ext>
              </a:extLst>
            </p:cNvPr>
            <p:cNvSpPr/>
            <p:nvPr userDrawn="1"/>
          </p:nvSpPr>
          <p:spPr>
            <a:xfrm>
              <a:off x="220538" y="240664"/>
              <a:ext cx="5356364" cy="39204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25" name="Tijdelijke aanduiding voor titel 1">
              <a:extLst>
                <a:ext uri="{FF2B5EF4-FFF2-40B4-BE49-F238E27FC236}">
                  <a16:creationId xmlns:a16="http://schemas.microsoft.com/office/drawing/2014/main" id="{072917D1-7FEA-4945-AFAB-8FCBA12801BD}"/>
                </a:ext>
              </a:extLst>
            </p:cNvPr>
            <p:cNvSpPr txBox="1">
              <a:spLocks/>
            </p:cNvSpPr>
            <p:nvPr userDrawn="1"/>
          </p:nvSpPr>
          <p:spPr>
            <a:xfrm>
              <a:off x="225550" y="252718"/>
              <a:ext cx="4967139" cy="39204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8B. ORGANOGRAM</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32" name="Tijdelijke aanduiding voor inhoud 2">
            <a:extLst>
              <a:ext uri="{FF2B5EF4-FFF2-40B4-BE49-F238E27FC236}">
                <a16:creationId xmlns:a16="http://schemas.microsoft.com/office/drawing/2014/main" id="{6D2F61FD-910F-2B40-A675-D17A45ED1707}"/>
              </a:ext>
            </a:extLst>
          </p:cNvPr>
          <p:cNvSpPr>
            <a:spLocks noGrp="1"/>
          </p:cNvSpPr>
          <p:nvPr>
            <p:ph sz="quarter" idx="10" hasCustomPrompt="1"/>
          </p:nvPr>
        </p:nvSpPr>
        <p:spPr>
          <a:xfrm>
            <a:off x="6253069" y="1293898"/>
            <a:ext cx="5344686" cy="4770000"/>
          </a:xfrm>
          <a:prstGeom prst="rect">
            <a:avLst/>
          </a:prstGeom>
          <a:solidFill>
            <a:schemeClr val="bg2">
              <a:lumMod val="20000"/>
              <a:lumOff val="80000"/>
            </a:schemeClr>
          </a:solidFill>
          <a:ln>
            <a:solidFill>
              <a:schemeClr val="accent3"/>
            </a:solidFill>
          </a:ln>
        </p:spPr>
        <p:txBody>
          <a:bodyPr lIns="108000" tIns="108000" rIns="108000"/>
          <a:lstStyle>
            <a:lvl1pPr marL="0" indent="0">
              <a:buNone/>
              <a:defRPr sz="1200">
                <a:solidFill>
                  <a:schemeClr val="tx2"/>
                </a:solidFill>
                <a:latin typeface="+mj-lt"/>
              </a:defRPr>
            </a:lvl1pPr>
          </a:lstStyle>
          <a:p>
            <a:pPr lvl="0"/>
            <a:r>
              <a:rPr lang="nl-NL" dirty="0"/>
              <a:t>Upload hier een afbeelding.</a:t>
            </a:r>
          </a:p>
        </p:txBody>
      </p:sp>
      <p:sp>
        <p:nvSpPr>
          <p:cNvPr id="36" name="Rechthoek 35">
            <a:extLst>
              <a:ext uri="{FF2B5EF4-FFF2-40B4-BE49-F238E27FC236}">
                <a16:creationId xmlns:a16="http://schemas.microsoft.com/office/drawing/2014/main" id="{6E605ECA-7ADA-4A4A-9787-B511A7227FC9}"/>
              </a:ext>
            </a:extLst>
          </p:cNvPr>
          <p:cNvSpPr/>
          <p:nvPr userDrawn="1"/>
        </p:nvSpPr>
        <p:spPr>
          <a:xfrm>
            <a:off x="625348" y="1310159"/>
            <a:ext cx="5354341" cy="475373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aphicFrame>
        <p:nvGraphicFramePr>
          <p:cNvPr id="39" name="Tabel 4">
            <a:extLst>
              <a:ext uri="{FF2B5EF4-FFF2-40B4-BE49-F238E27FC236}">
                <a16:creationId xmlns:a16="http://schemas.microsoft.com/office/drawing/2014/main" id="{1A710926-68B4-B140-866A-3172B02FA06C}"/>
              </a:ext>
            </a:extLst>
          </p:cNvPr>
          <p:cNvGraphicFramePr>
            <a:graphicFrameLocks noGrp="1"/>
          </p:cNvGraphicFramePr>
          <p:nvPr userDrawn="1">
            <p:extLst>
              <p:ext uri="{D42A27DB-BD31-4B8C-83A1-F6EECF244321}">
                <p14:modId xmlns:p14="http://schemas.microsoft.com/office/powerpoint/2010/main" val="3677438789"/>
              </p:ext>
            </p:extLst>
          </p:nvPr>
        </p:nvGraphicFramePr>
        <p:xfrm>
          <a:off x="748590" y="1722903"/>
          <a:ext cx="5117514" cy="228600"/>
        </p:xfrm>
        <a:graphic>
          <a:graphicData uri="http://schemas.openxmlformats.org/drawingml/2006/table">
            <a:tbl>
              <a:tblPr firstRow="1" bandRow="1">
                <a:tableStyleId>{1E171933-4619-4E11-9A3F-F7608DF75F80}</a:tableStyleId>
              </a:tblPr>
              <a:tblGrid>
                <a:gridCol w="1439460">
                  <a:extLst>
                    <a:ext uri="{9D8B030D-6E8A-4147-A177-3AD203B41FA5}">
                      <a16:colId xmlns:a16="http://schemas.microsoft.com/office/drawing/2014/main" val="734804278"/>
                    </a:ext>
                  </a:extLst>
                </a:gridCol>
                <a:gridCol w="1226018">
                  <a:extLst>
                    <a:ext uri="{9D8B030D-6E8A-4147-A177-3AD203B41FA5}">
                      <a16:colId xmlns:a16="http://schemas.microsoft.com/office/drawing/2014/main" val="2001307020"/>
                    </a:ext>
                  </a:extLst>
                </a:gridCol>
                <a:gridCol w="1226018">
                  <a:extLst>
                    <a:ext uri="{9D8B030D-6E8A-4147-A177-3AD203B41FA5}">
                      <a16:colId xmlns:a16="http://schemas.microsoft.com/office/drawing/2014/main" val="2770320265"/>
                    </a:ext>
                  </a:extLst>
                </a:gridCol>
                <a:gridCol w="1226018">
                  <a:extLst>
                    <a:ext uri="{9D8B030D-6E8A-4147-A177-3AD203B41FA5}">
                      <a16:colId xmlns:a16="http://schemas.microsoft.com/office/drawing/2014/main" val="3906712904"/>
                    </a:ext>
                  </a:extLst>
                </a:gridCol>
              </a:tblGrid>
              <a:tr h="0">
                <a:tc>
                  <a:txBody>
                    <a:bodyPr/>
                    <a:lstStyle/>
                    <a:p>
                      <a:pPr algn="ctr"/>
                      <a:r>
                        <a:rPr lang="nl-NL" sz="900" b="0" dirty="0">
                          <a:latin typeface="Arial" panose="020B0604020202020204" pitchFamily="34" charset="0"/>
                          <a:cs typeface="Arial" panose="020B0604020202020204" pitchFamily="34" charset="0"/>
                        </a:rPr>
                        <a:t>ROL</a:t>
                      </a:r>
                    </a:p>
                  </a:txBody>
                  <a:tcPr>
                    <a:lnL w="9525" cap="flat" cmpd="sng" algn="ctr">
                      <a:solidFill>
                        <a:schemeClr val="tx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dirty="0">
                          <a:latin typeface="Arial" panose="020B0604020202020204" pitchFamily="34" charset="0"/>
                          <a:cs typeface="Arial" panose="020B0604020202020204" pitchFamily="34" charset="0"/>
                        </a:rPr>
                        <a:t>NAAM</a:t>
                      </a:r>
                    </a:p>
                  </a:txBody>
                  <a:tcPr>
                    <a:lnL w="952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dirty="0">
                          <a:latin typeface="Arial" panose="020B0604020202020204" pitchFamily="34" charset="0"/>
                          <a:cs typeface="Arial" panose="020B0604020202020204" pitchFamily="34" charset="0"/>
                        </a:rPr>
                        <a:t>FUNCTIE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TELEFOON</a:t>
                      </a:r>
                      <a:endParaRPr lang="nl-NL" sz="900" b="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10" name="Tijdelijke aanduiding voor dianummer 9">
            <a:extLst>
              <a:ext uri="{FF2B5EF4-FFF2-40B4-BE49-F238E27FC236}">
                <a16:creationId xmlns:a16="http://schemas.microsoft.com/office/drawing/2014/main" id="{2C9D8AF4-9DC6-2644-8DFD-AD0987DE0CC3}"/>
              </a:ext>
            </a:extLst>
          </p:cNvPr>
          <p:cNvSpPr>
            <a:spLocks noGrp="1"/>
          </p:cNvSpPr>
          <p:nvPr>
            <p:ph type="sldNum" sz="quarter" idx="11"/>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37" name="Tekstvak 36">
            <a:extLst>
              <a:ext uri="{FF2B5EF4-FFF2-40B4-BE49-F238E27FC236}">
                <a16:creationId xmlns:a16="http://schemas.microsoft.com/office/drawing/2014/main" id="{B596FE17-2690-C749-83CA-E344AA06FF00}"/>
              </a:ext>
            </a:extLst>
          </p:cNvPr>
          <p:cNvSpPr txBox="1"/>
          <p:nvPr userDrawn="1"/>
        </p:nvSpPr>
        <p:spPr>
          <a:xfrm>
            <a:off x="635005" y="1310159"/>
            <a:ext cx="5344685" cy="339887"/>
          </a:xfrm>
          <a:prstGeom prst="rect">
            <a:avLst/>
          </a:prstGeom>
          <a:noFill/>
        </p:spPr>
        <p:txBody>
          <a:bodyPr wrap="square" lIns="108000" tIns="108000" rIns="108000" rtlCol="0">
            <a:spAutoFit/>
          </a:bodyPr>
          <a:lstStyle/>
          <a:p>
            <a:r>
              <a:rPr lang="nl-NL" sz="1200" kern="1200" dirty="0">
                <a:solidFill>
                  <a:schemeClr val="tx1"/>
                </a:solidFill>
                <a:latin typeface="+mj-lt"/>
                <a:ea typeface="+mn-ea"/>
                <a:cs typeface="+mn-cs"/>
              </a:rPr>
              <a:t>Benoem de diverse BIM-rollen en de informatiemanager.</a:t>
            </a:r>
          </a:p>
        </p:txBody>
      </p:sp>
      <p:sp>
        <p:nvSpPr>
          <p:cNvPr id="15" name="Tekstvak 14">
            <a:extLst>
              <a:ext uri="{FF2B5EF4-FFF2-40B4-BE49-F238E27FC236}">
                <a16:creationId xmlns:a16="http://schemas.microsoft.com/office/drawing/2014/main" id="{65E8B32B-4E59-FE42-A996-124672D6E7AB}"/>
              </a:ext>
            </a:extLst>
          </p:cNvPr>
          <p:cNvSpPr txBox="1"/>
          <p:nvPr userDrawn="1"/>
        </p:nvSpPr>
        <p:spPr>
          <a:xfrm>
            <a:off x="616207" y="243625"/>
            <a:ext cx="7690395"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3.8 TAKEN &amp; VERANTWOORDELIJKHEDEN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99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nformatieleveringen">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CB6F2DDF-E615-D54C-B651-A26CC5830962}"/>
              </a:ext>
            </a:extLst>
          </p:cNvPr>
          <p:cNvSpPr txBox="1"/>
          <p:nvPr userDrawn="1"/>
        </p:nvSpPr>
        <p:spPr>
          <a:xfrm>
            <a:off x="625349" y="1238411"/>
            <a:ext cx="3085144" cy="402775"/>
          </a:xfrm>
          <a:prstGeom prst="rect">
            <a:avLst/>
          </a:prstGeom>
          <a:solidFill>
            <a:schemeClr val="bg2">
              <a:lumMod val="20000"/>
              <a:lumOff val="80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Vul hieronder de afgesproken vaste dagen in.</a:t>
            </a:r>
            <a:r>
              <a:rPr lang="nl-NL" sz="1200" dirty="0">
                <a:effectLst/>
                <a:latin typeface="+mj-lt"/>
              </a:rPr>
              <a:t>  </a:t>
            </a:r>
            <a:endParaRPr lang="nl-NL" sz="1200" i="1" dirty="0">
              <a:latin typeface="+mj-lt"/>
            </a:endParaRPr>
          </a:p>
        </p:txBody>
      </p:sp>
      <p:grpSp>
        <p:nvGrpSpPr>
          <p:cNvPr id="10" name="Groep 9">
            <a:extLst>
              <a:ext uri="{FF2B5EF4-FFF2-40B4-BE49-F238E27FC236}">
                <a16:creationId xmlns:a16="http://schemas.microsoft.com/office/drawing/2014/main" id="{657D0162-7E3D-1A4C-8053-7E0A8F70FDEC}"/>
              </a:ext>
            </a:extLst>
          </p:cNvPr>
          <p:cNvGrpSpPr/>
          <p:nvPr userDrawn="1"/>
        </p:nvGrpSpPr>
        <p:grpSpPr>
          <a:xfrm>
            <a:off x="625349" y="888150"/>
            <a:ext cx="3091995" cy="360545"/>
            <a:chOff x="196506" y="1379"/>
            <a:chExt cx="2263313" cy="360545"/>
          </a:xfrm>
        </p:grpSpPr>
        <p:sp>
          <p:nvSpPr>
            <p:cNvPr id="11" name="Rechthoek 10">
              <a:extLst>
                <a:ext uri="{FF2B5EF4-FFF2-40B4-BE49-F238E27FC236}">
                  <a16:creationId xmlns:a16="http://schemas.microsoft.com/office/drawing/2014/main" id="{14ED0D06-D1C4-874C-B4E9-5A13E16B7142}"/>
                </a:ext>
              </a:extLst>
            </p:cNvPr>
            <p:cNvSpPr/>
            <p:nvPr userDrawn="1"/>
          </p:nvSpPr>
          <p:spPr>
            <a:xfrm>
              <a:off x="196506" y="552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2" name="Tijdelijke aanduiding voor titel 1">
              <a:extLst>
                <a:ext uri="{FF2B5EF4-FFF2-40B4-BE49-F238E27FC236}">
                  <a16:creationId xmlns:a16="http://schemas.microsoft.com/office/drawing/2014/main" id="{42E1D605-3991-A64F-AB49-3E22B4953389}"/>
                </a:ext>
              </a:extLst>
            </p:cNvPr>
            <p:cNvSpPr txBox="1">
              <a:spLocks/>
            </p:cNvSpPr>
            <p:nvPr userDrawn="1"/>
          </p:nvSpPr>
          <p:spPr>
            <a:xfrm>
              <a:off x="196506" y="1379"/>
              <a:ext cx="2258298" cy="3564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9A. STAPPENPLAN PRESTATIEMODEL </a:t>
              </a:r>
            </a:p>
          </p:txBody>
        </p:sp>
      </p:grpSp>
      <p:sp>
        <p:nvSpPr>
          <p:cNvPr id="2" name="Tijdelijke aanduiding voor dianummer 1">
            <a:extLst>
              <a:ext uri="{FF2B5EF4-FFF2-40B4-BE49-F238E27FC236}">
                <a16:creationId xmlns:a16="http://schemas.microsoft.com/office/drawing/2014/main" id="{3319B803-0229-A24C-B34B-30C9FB4DEB9B}"/>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ekstvak 7">
            <a:extLst>
              <a:ext uri="{FF2B5EF4-FFF2-40B4-BE49-F238E27FC236}">
                <a16:creationId xmlns:a16="http://schemas.microsoft.com/office/drawing/2014/main" id="{68E861FD-B62A-3040-84C2-189CBC9EEFF4}"/>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3.9 INFORMATIELEVERINGEN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7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Aangepaste indeling">
    <p:spTree>
      <p:nvGrpSpPr>
        <p:cNvPr id="1" name=""/>
        <p:cNvGrpSpPr/>
        <p:nvPr/>
      </p:nvGrpSpPr>
      <p:grpSpPr>
        <a:xfrm>
          <a:off x="0" y="0"/>
          <a:ext cx="0" cy="0"/>
          <a:chOff x="0" y="0"/>
          <a:chExt cx="0" cy="0"/>
        </a:xfrm>
      </p:grpSpPr>
      <p:sp>
        <p:nvSpPr>
          <p:cNvPr id="44" name="Rechthoek 43">
            <a:extLst>
              <a:ext uri="{FF2B5EF4-FFF2-40B4-BE49-F238E27FC236}">
                <a16:creationId xmlns:a16="http://schemas.microsoft.com/office/drawing/2014/main" id="{84BBF9B3-36DF-CD44-9F28-0B2F9E5D9C15}"/>
              </a:ext>
            </a:extLst>
          </p:cNvPr>
          <p:cNvSpPr/>
          <p:nvPr userDrawn="1"/>
        </p:nvSpPr>
        <p:spPr>
          <a:xfrm>
            <a:off x="3036835" y="910142"/>
            <a:ext cx="8965138" cy="51545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a:noFill/>
                </a:ln>
              </a:rPr>
              <a:t>v</a:t>
            </a:r>
          </a:p>
        </p:txBody>
      </p:sp>
      <p:pic>
        <p:nvPicPr>
          <p:cNvPr id="19" name="Afbeelding 18">
            <a:extLst>
              <a:ext uri="{FF2B5EF4-FFF2-40B4-BE49-F238E27FC236}">
                <a16:creationId xmlns:a16="http://schemas.microsoft.com/office/drawing/2014/main" id="{47E643E2-FADB-2247-A713-5AD378E442EC}"/>
              </a:ext>
            </a:extLst>
          </p:cNvPr>
          <p:cNvPicPr>
            <a:picLocks noChangeAspect="1"/>
          </p:cNvPicPr>
          <p:nvPr userDrawn="1"/>
        </p:nvPicPr>
        <p:blipFill>
          <a:blip r:embed="rId2"/>
          <a:srcRect/>
          <a:stretch/>
        </p:blipFill>
        <p:spPr>
          <a:xfrm>
            <a:off x="3036835" y="1108998"/>
            <a:ext cx="8925811" cy="4744824"/>
          </a:xfrm>
          <a:prstGeom prst="rect">
            <a:avLst/>
          </a:prstGeom>
        </p:spPr>
      </p:pic>
      <p:sp>
        <p:nvSpPr>
          <p:cNvPr id="32" name="Tekstvak 31">
            <a:extLst>
              <a:ext uri="{FF2B5EF4-FFF2-40B4-BE49-F238E27FC236}">
                <a16:creationId xmlns:a16="http://schemas.microsoft.com/office/drawing/2014/main" id="{A4B6DB7C-092F-E44C-877B-11CF443CFE47}"/>
              </a:ext>
            </a:extLst>
          </p:cNvPr>
          <p:cNvSpPr txBox="1"/>
          <p:nvPr userDrawn="1"/>
        </p:nvSpPr>
        <p:spPr>
          <a:xfrm>
            <a:off x="658181" y="1261981"/>
            <a:ext cx="2156684" cy="1603104"/>
          </a:xfrm>
          <a:prstGeom prst="rect">
            <a:avLst/>
          </a:prstGeom>
          <a:solidFill>
            <a:schemeClr val="bg2">
              <a:lumMod val="20000"/>
              <a:lumOff val="80000"/>
            </a:schemeClr>
          </a:solidFill>
        </p:spPr>
        <p:txBody>
          <a:bodyPr wrap="square" lIns="108000" tIns="108000" rIns="108000" bIns="108000" rtlCol="0">
            <a:spAutoFit/>
          </a:bodyPr>
          <a:lstStyle/>
          <a:p>
            <a:r>
              <a:rPr lang="nl-NL" sz="1200" kern="1200" dirty="0">
                <a:solidFill>
                  <a:schemeClr val="tx1"/>
                </a:solidFill>
                <a:effectLst/>
                <a:latin typeface="+mj-lt"/>
                <a:ea typeface="+mn-ea"/>
                <a:cs typeface="+mn-cs"/>
              </a:rPr>
              <a:t>Informatieleveringen, ofwel de output (zie H5 en H6 van dit document) leg je vast in een cyclus. </a:t>
            </a:r>
          </a:p>
          <a:p>
            <a:endParaRPr lang="nl-NL" sz="1200" kern="1200" dirty="0">
              <a:solidFill>
                <a:schemeClr val="tx1"/>
              </a:solidFill>
              <a:effectLst/>
              <a:latin typeface="+mj-lt"/>
              <a:ea typeface="+mn-ea"/>
              <a:cs typeface="+mn-cs"/>
            </a:endParaRPr>
          </a:p>
          <a:p>
            <a:r>
              <a:rPr lang="nl-NL" sz="1000" i="1" kern="1200" dirty="0">
                <a:solidFill>
                  <a:schemeClr val="tx1"/>
                </a:solidFill>
                <a:effectLst/>
                <a:latin typeface="+mj-lt"/>
                <a:ea typeface="+mn-ea"/>
                <a:cs typeface="+mn-cs"/>
              </a:rPr>
              <a:t>Let op: deze afbeelding is een </a:t>
            </a:r>
            <a:r>
              <a:rPr lang="nl-NL" sz="1000" b="1" i="1" kern="1200" dirty="0">
                <a:solidFill>
                  <a:schemeClr val="tx1"/>
                </a:solidFill>
                <a:effectLst/>
                <a:latin typeface="+mj-lt"/>
                <a:ea typeface="+mn-ea"/>
                <a:cs typeface="+mn-cs"/>
              </a:rPr>
              <a:t>voorbeeld</a:t>
            </a:r>
            <a:r>
              <a:rPr lang="nl-NL" sz="1000" i="1" kern="1200" dirty="0">
                <a:solidFill>
                  <a:schemeClr val="tx1"/>
                </a:solidFill>
                <a:effectLst/>
                <a:latin typeface="+mj-lt"/>
                <a:ea typeface="+mn-ea"/>
                <a:cs typeface="+mn-cs"/>
              </a:rPr>
              <a:t>; maak deze specifiek voor jouw organisatie/project. </a:t>
            </a:r>
            <a:endParaRPr lang="nl-NL" sz="1000" kern="1200" dirty="0">
              <a:solidFill>
                <a:schemeClr val="tx1"/>
              </a:solidFill>
              <a:effectLst/>
              <a:latin typeface="+mj-lt"/>
              <a:ea typeface="+mn-ea"/>
              <a:cs typeface="+mn-cs"/>
            </a:endParaRPr>
          </a:p>
        </p:txBody>
      </p:sp>
      <p:grpSp>
        <p:nvGrpSpPr>
          <p:cNvPr id="34" name="Groep 33">
            <a:extLst>
              <a:ext uri="{FF2B5EF4-FFF2-40B4-BE49-F238E27FC236}">
                <a16:creationId xmlns:a16="http://schemas.microsoft.com/office/drawing/2014/main" id="{B0D3C8F1-59FA-0C43-AD63-7C7813B044C5}"/>
              </a:ext>
            </a:extLst>
          </p:cNvPr>
          <p:cNvGrpSpPr/>
          <p:nvPr userDrawn="1"/>
        </p:nvGrpSpPr>
        <p:grpSpPr>
          <a:xfrm>
            <a:off x="658180" y="910142"/>
            <a:ext cx="2163847" cy="356400"/>
            <a:chOff x="220538" y="240664"/>
            <a:chExt cx="2263313" cy="356400"/>
          </a:xfrm>
        </p:grpSpPr>
        <p:sp>
          <p:nvSpPr>
            <p:cNvPr id="35" name="Rechthoek 34">
              <a:extLst>
                <a:ext uri="{FF2B5EF4-FFF2-40B4-BE49-F238E27FC236}">
                  <a16:creationId xmlns:a16="http://schemas.microsoft.com/office/drawing/2014/main" id="{D42DDA36-19B4-0D4D-A2EB-1D88AB7FFA5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37" name="Tijdelijke aanduiding voor titel 1">
              <a:extLst>
                <a:ext uri="{FF2B5EF4-FFF2-40B4-BE49-F238E27FC236}">
                  <a16:creationId xmlns:a16="http://schemas.microsoft.com/office/drawing/2014/main" id="{C7489160-2077-D64A-8899-0E5E2F885781}"/>
                </a:ext>
              </a:extLst>
            </p:cNvPr>
            <p:cNvSpPr txBox="1">
              <a:spLocks/>
            </p:cNvSpPr>
            <p:nvPr userDrawn="1"/>
          </p:nvSpPr>
          <p:spPr>
            <a:xfrm>
              <a:off x="225552" y="240664"/>
              <a:ext cx="2258298" cy="3564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9B. OUTPUT</a:t>
              </a:r>
            </a:p>
          </p:txBody>
        </p:sp>
      </p:grpSp>
      <p:sp>
        <p:nvSpPr>
          <p:cNvPr id="2" name="Tijdelijke aanduiding voor dianummer 1">
            <a:extLst>
              <a:ext uri="{FF2B5EF4-FFF2-40B4-BE49-F238E27FC236}">
                <a16:creationId xmlns:a16="http://schemas.microsoft.com/office/drawing/2014/main" id="{C0B286A9-1893-2649-AB55-D8347F110548}"/>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25" name="Rechthoek 24">
            <a:extLst>
              <a:ext uri="{FF2B5EF4-FFF2-40B4-BE49-F238E27FC236}">
                <a16:creationId xmlns:a16="http://schemas.microsoft.com/office/drawing/2014/main" id="{46E6805D-9314-F647-BD8D-A9A1F704439A}"/>
              </a:ext>
            </a:extLst>
          </p:cNvPr>
          <p:cNvSpPr/>
          <p:nvPr userDrawn="1"/>
        </p:nvSpPr>
        <p:spPr>
          <a:xfrm flipV="1">
            <a:off x="229355" y="9827474"/>
            <a:ext cx="11733291" cy="81149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1" name="Tekstvak 10">
            <a:extLst>
              <a:ext uri="{FF2B5EF4-FFF2-40B4-BE49-F238E27FC236}">
                <a16:creationId xmlns:a16="http://schemas.microsoft.com/office/drawing/2014/main" id="{088BFCB0-44FE-A14D-BBBE-720500EC2629}"/>
              </a:ext>
            </a:extLst>
          </p:cNvPr>
          <p:cNvSpPr txBox="1"/>
          <p:nvPr userDrawn="1"/>
        </p:nvSpPr>
        <p:spPr>
          <a:xfrm>
            <a:off x="616207" y="234000"/>
            <a:ext cx="7229878" cy="43088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kern="1200" dirty="0">
                <a:solidFill>
                  <a:schemeClr val="accent1"/>
                </a:solidFill>
                <a:effectLst/>
                <a:latin typeface="Arial" panose="020B0604020202020204" pitchFamily="34" charset="0"/>
                <a:ea typeface="+mn-ea"/>
                <a:cs typeface="Arial" panose="020B0604020202020204" pitchFamily="34" charset="0"/>
              </a:rPr>
              <a:t>3.9A INFORMATIELEVERINGEN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41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0BD40BA9-0C5C-C941-86A0-FFF0C050C1FC}"/>
              </a:ext>
            </a:extLst>
          </p:cNvPr>
          <p:cNvSpPr/>
          <p:nvPr userDrawn="1"/>
        </p:nvSpPr>
        <p:spPr>
          <a:xfrm>
            <a:off x="229354" y="968644"/>
            <a:ext cx="11733291" cy="50849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solidFill>
                <a:schemeClr val="accent5"/>
              </a:solidFill>
            </a:endParaRPr>
          </a:p>
        </p:txBody>
      </p:sp>
      <p:sp>
        <p:nvSpPr>
          <p:cNvPr id="6" name="Tijdelijke aanduiding voor dianummer 5">
            <a:extLst>
              <a:ext uri="{FF2B5EF4-FFF2-40B4-BE49-F238E27FC236}">
                <a16:creationId xmlns:a16="http://schemas.microsoft.com/office/drawing/2014/main" id="{4E8DC9A9-3993-A545-BAC6-C6DDD26F3903}"/>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5" name="Tekstvak 4">
            <a:extLst>
              <a:ext uri="{FF2B5EF4-FFF2-40B4-BE49-F238E27FC236}">
                <a16:creationId xmlns:a16="http://schemas.microsoft.com/office/drawing/2014/main" id="{0A65BACB-6B45-034D-89D0-8F55BBF907D6}"/>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A-X. BIJLAGEN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44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4A2C518-109D-9440-B003-9A2E5D934594}"/>
              </a:ext>
            </a:extLst>
          </p:cNvPr>
          <p:cNvSpPr/>
          <p:nvPr userDrawn="1"/>
        </p:nvSpPr>
        <p:spPr>
          <a:xfrm>
            <a:off x="235762" y="4631111"/>
            <a:ext cx="11720476" cy="14250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ekstvak 1">
            <a:extLst>
              <a:ext uri="{FF2B5EF4-FFF2-40B4-BE49-F238E27FC236}">
                <a16:creationId xmlns:a16="http://schemas.microsoft.com/office/drawing/2014/main" id="{E527C2B7-7AB8-674F-85B4-53166940773E}"/>
              </a:ext>
            </a:extLst>
          </p:cNvPr>
          <p:cNvSpPr txBox="1"/>
          <p:nvPr userDrawn="1"/>
        </p:nvSpPr>
        <p:spPr>
          <a:xfrm>
            <a:off x="495946" y="4794180"/>
            <a:ext cx="3370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Heb je vragen over BUP en/of onderdelen ervan? Kijk op  </a:t>
            </a:r>
            <a:r>
              <a:rPr lang="nl-NL" sz="1200" u="sng" kern="1200" dirty="0">
                <a:solidFill>
                  <a:schemeClr val="tx2"/>
                </a:solidFill>
                <a:effectLst/>
                <a:latin typeface="+mj-lt"/>
                <a:ea typeface="+mn-ea"/>
                <a:cs typeface="+mn-cs"/>
                <a:hlinkClick r:id="rId2">
                  <a:extLst>
                    <a:ext uri="{A12FA001-AC4F-418D-AE19-62706E023703}">
                      <ahyp:hlinkClr xmlns:ahyp="http://schemas.microsoft.com/office/drawing/2018/hyperlinkcolor" val="tx"/>
                    </a:ext>
                  </a:extLst>
                </a:hlinkClick>
              </a:rPr>
              <a:t>BIM Loket</a:t>
            </a:r>
            <a:r>
              <a:rPr lang="nl-NL" sz="1200" u="none" kern="1200" dirty="0">
                <a:solidFill>
                  <a:schemeClr val="tx2"/>
                </a:solidFill>
                <a:effectLst/>
                <a:latin typeface="+mj-lt"/>
                <a:ea typeface="+mn-ea"/>
                <a:cs typeface="+mn-cs"/>
              </a:rPr>
              <a:t>.</a:t>
            </a:r>
            <a:endParaRPr lang="nl-NL" sz="1200" u="none" kern="1200" dirty="0">
              <a:solidFill>
                <a:schemeClr val="tx1"/>
              </a:solidFill>
              <a:effectLst/>
              <a:latin typeface="+mj-lt"/>
              <a:ea typeface="+mn-ea"/>
              <a:cs typeface="+mn-cs"/>
            </a:endParaRPr>
          </a:p>
        </p:txBody>
      </p:sp>
      <p:sp>
        <p:nvSpPr>
          <p:cNvPr id="4" name="Tekstvak 3">
            <a:extLst>
              <a:ext uri="{FF2B5EF4-FFF2-40B4-BE49-F238E27FC236}">
                <a16:creationId xmlns:a16="http://schemas.microsoft.com/office/drawing/2014/main" id="{366CD536-53F4-3442-811A-ED5171768E7F}"/>
              </a:ext>
            </a:extLst>
          </p:cNvPr>
          <p:cNvSpPr txBox="1"/>
          <p:nvPr userDrawn="1"/>
        </p:nvSpPr>
        <p:spPr>
          <a:xfrm>
            <a:off x="5259898" y="4748014"/>
            <a:ext cx="3163855" cy="461665"/>
          </a:xfrm>
          <a:prstGeom prst="rect">
            <a:avLst/>
          </a:prstGeom>
          <a:solidFill>
            <a:schemeClr val="bg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Vragen over dit specifieke BUP en/of het project? Neem contact op met: </a:t>
            </a:r>
            <a:endParaRPr lang="nl-NL" sz="1200" dirty="0">
              <a:latin typeface="+mj-lt"/>
            </a:endParaRPr>
          </a:p>
        </p:txBody>
      </p:sp>
      <p:sp>
        <p:nvSpPr>
          <p:cNvPr id="12" name="Tijdelijke aanduiding voor tekst 11">
            <a:extLst>
              <a:ext uri="{FF2B5EF4-FFF2-40B4-BE49-F238E27FC236}">
                <a16:creationId xmlns:a16="http://schemas.microsoft.com/office/drawing/2014/main" id="{9F21A832-1745-A84B-9709-9205935E3825}"/>
              </a:ext>
            </a:extLst>
          </p:cNvPr>
          <p:cNvSpPr>
            <a:spLocks noGrp="1"/>
          </p:cNvSpPr>
          <p:nvPr>
            <p:ph type="body" sz="quarter" idx="11" hasCustomPrompt="1"/>
          </p:nvPr>
        </p:nvSpPr>
        <p:spPr>
          <a:xfrm>
            <a:off x="5309784" y="5255845"/>
            <a:ext cx="3068637" cy="292333"/>
          </a:xfrm>
          <a:prstGeom prst="rect">
            <a:avLst/>
          </a:prstGeom>
          <a:ln>
            <a:solidFill>
              <a:schemeClr val="accent3"/>
            </a:solidFill>
          </a:ln>
        </p:spPr>
        <p:txBody>
          <a:bodyPr anchor="ctr"/>
          <a:lstStyle>
            <a:lvl1pPr marL="0" indent="0">
              <a:buNone/>
              <a:defRPr sz="1200">
                <a:solidFill>
                  <a:schemeClr val="accent3"/>
                </a:solidFill>
                <a:latin typeface="+mj-lt"/>
              </a:defRPr>
            </a:lvl1pPr>
          </a:lstStyle>
          <a:p>
            <a:pPr lvl="0"/>
            <a:r>
              <a:rPr lang="nl-NL" dirty="0"/>
              <a:t>Naam Achternaam</a:t>
            </a:r>
          </a:p>
        </p:txBody>
      </p:sp>
      <p:sp>
        <p:nvSpPr>
          <p:cNvPr id="13" name="Tijdelijke aanduiding voor tekst 11">
            <a:extLst>
              <a:ext uri="{FF2B5EF4-FFF2-40B4-BE49-F238E27FC236}">
                <a16:creationId xmlns:a16="http://schemas.microsoft.com/office/drawing/2014/main" id="{7B2A6BBD-E5FC-6246-A3C5-748CC133508E}"/>
              </a:ext>
            </a:extLst>
          </p:cNvPr>
          <p:cNvSpPr>
            <a:spLocks noGrp="1"/>
          </p:cNvSpPr>
          <p:nvPr>
            <p:ph type="body" sz="quarter" idx="12" hasCustomPrompt="1"/>
          </p:nvPr>
        </p:nvSpPr>
        <p:spPr>
          <a:xfrm>
            <a:off x="5309784" y="5548178"/>
            <a:ext cx="3068637" cy="292333"/>
          </a:xfrm>
          <a:prstGeom prst="rect">
            <a:avLst/>
          </a:prstGeom>
          <a:ln>
            <a:solidFill>
              <a:schemeClr val="accent3"/>
            </a:solidFill>
          </a:ln>
        </p:spPr>
        <p:txBody>
          <a:bodyPr anchor="ctr"/>
          <a:lstStyle>
            <a:lvl1pPr marL="0" indent="0">
              <a:buNone/>
              <a:defRPr sz="1200" u="sng">
                <a:solidFill>
                  <a:schemeClr val="accent1"/>
                </a:solidFill>
                <a:latin typeface="+mj-lt"/>
              </a:defRPr>
            </a:lvl1pPr>
          </a:lstStyle>
          <a:p>
            <a:pPr lvl="0"/>
            <a:r>
              <a:rPr lang="nl-NL" dirty="0"/>
              <a:t>Emailadres</a:t>
            </a:r>
          </a:p>
        </p:txBody>
      </p:sp>
      <p:sp>
        <p:nvSpPr>
          <p:cNvPr id="5" name="Tijdelijke aanduiding voor dianummer 4">
            <a:extLst>
              <a:ext uri="{FF2B5EF4-FFF2-40B4-BE49-F238E27FC236}">
                <a16:creationId xmlns:a16="http://schemas.microsoft.com/office/drawing/2014/main" id="{10E99174-73C4-0D4B-A538-A965FB9063A9}"/>
              </a:ext>
            </a:extLst>
          </p:cNvPr>
          <p:cNvSpPr>
            <a:spLocks noGrp="1"/>
          </p:cNvSpPr>
          <p:nvPr>
            <p:ph type="sldNum" sz="quarter" idx="13"/>
          </p:nvPr>
        </p:nvSpPr>
        <p:spPr>
          <a:xfrm>
            <a:off x="11530943" y="6421650"/>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48731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Inhoudsopgav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3D4D5FC-633C-414F-8CAF-4B6D66CF018D}"/>
              </a:ext>
            </a:extLst>
          </p:cNvPr>
          <p:cNvSpPr/>
          <p:nvPr userDrawn="1"/>
        </p:nvSpPr>
        <p:spPr>
          <a:xfrm>
            <a:off x="229355" y="234148"/>
            <a:ext cx="11733291" cy="58259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pic>
        <p:nvPicPr>
          <p:cNvPr id="13" name="Graphic 12">
            <a:extLst>
              <a:ext uri="{FF2B5EF4-FFF2-40B4-BE49-F238E27FC236}">
                <a16:creationId xmlns:a16="http://schemas.microsoft.com/office/drawing/2014/main" id="{0FF0A579-D6EE-BB42-B451-B5C4F08A46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65937" y="800668"/>
            <a:ext cx="2311400" cy="330200"/>
          </a:xfrm>
          <a:prstGeom prst="rect">
            <a:avLst/>
          </a:prstGeom>
        </p:spPr>
      </p:pic>
      <p:sp>
        <p:nvSpPr>
          <p:cNvPr id="5" name="Tijdelijke aanduiding voor dianummer 2">
            <a:extLst>
              <a:ext uri="{FF2B5EF4-FFF2-40B4-BE49-F238E27FC236}">
                <a16:creationId xmlns:a16="http://schemas.microsoft.com/office/drawing/2014/main" id="{70738FBD-3087-DB42-8D8F-9ECD79DB3F93}"/>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83996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ductie">
    <p:spTree>
      <p:nvGrpSpPr>
        <p:cNvPr id="1" name=""/>
        <p:cNvGrpSpPr/>
        <p:nvPr/>
      </p:nvGrpSpPr>
      <p:grpSpPr>
        <a:xfrm>
          <a:off x="0" y="0"/>
          <a:ext cx="0" cy="0"/>
          <a:chOff x="0" y="0"/>
          <a:chExt cx="0" cy="0"/>
        </a:xfrm>
      </p:grpSpPr>
      <p:sp>
        <p:nvSpPr>
          <p:cNvPr id="64" name="Tekstvak 63">
            <a:extLst>
              <a:ext uri="{FF2B5EF4-FFF2-40B4-BE49-F238E27FC236}">
                <a16:creationId xmlns:a16="http://schemas.microsoft.com/office/drawing/2014/main" id="{347CC3A9-42AD-BD43-B7CB-BA643847E8CC}"/>
              </a:ext>
            </a:extLst>
          </p:cNvPr>
          <p:cNvSpPr txBox="1"/>
          <p:nvPr userDrawn="1"/>
        </p:nvSpPr>
        <p:spPr>
          <a:xfrm>
            <a:off x="6218016" y="1298521"/>
            <a:ext cx="2563871" cy="939600"/>
          </a:xfrm>
          <a:prstGeom prst="rect">
            <a:avLst/>
          </a:prstGeom>
          <a:solidFill>
            <a:schemeClr val="bg2">
              <a:lumMod val="20000"/>
              <a:lumOff val="80000"/>
            </a:schemeClr>
          </a:solidFill>
        </p:spPr>
        <p:txBody>
          <a:bodyPr wrap="square" lIns="108000" tIns="108000" rIns="72000" bIns="0" rtlCol="0">
            <a:spAutoFit/>
          </a:bodyPr>
          <a:lstStyle/>
          <a:p>
            <a:r>
              <a:rPr lang="nl-NL" sz="1200" kern="1200" dirty="0">
                <a:solidFill>
                  <a:schemeClr val="tx1"/>
                </a:solidFill>
                <a:effectLst/>
                <a:latin typeface="+mj-lt"/>
                <a:ea typeface="+mn-ea"/>
                <a:cs typeface="+mn-cs"/>
              </a:rPr>
              <a:t>De volgende documenten worden door de opdrachtgever als randvoorwaarden gesteld: </a:t>
            </a:r>
          </a:p>
          <a:p>
            <a:endParaRPr lang="nl-NL" sz="1200" kern="1200" dirty="0">
              <a:solidFill>
                <a:schemeClr val="tx1"/>
              </a:solidFill>
              <a:effectLst/>
              <a:latin typeface="+mj-lt"/>
              <a:ea typeface="+mn-ea"/>
              <a:cs typeface="+mn-cs"/>
            </a:endParaRPr>
          </a:p>
        </p:txBody>
      </p:sp>
      <p:sp>
        <p:nvSpPr>
          <p:cNvPr id="58" name="Tekstvak 57">
            <a:extLst>
              <a:ext uri="{FF2B5EF4-FFF2-40B4-BE49-F238E27FC236}">
                <a16:creationId xmlns:a16="http://schemas.microsoft.com/office/drawing/2014/main" id="{7089F235-E491-7948-9664-35237CEF274C}"/>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3.1 INTRODUCTIE</a:t>
            </a:r>
            <a:endParaRPr lang="nl-NL" sz="2200" b="1" dirty="0">
              <a:solidFill>
                <a:schemeClr val="accent1"/>
              </a:solidFill>
              <a:latin typeface="Arial" panose="020B0604020202020204" pitchFamily="34" charset="0"/>
              <a:cs typeface="Arial" panose="020B0604020202020204" pitchFamily="34" charset="0"/>
            </a:endParaRPr>
          </a:p>
        </p:txBody>
      </p:sp>
      <p:sp>
        <p:nvSpPr>
          <p:cNvPr id="59" name="Tekstvak 58">
            <a:extLst>
              <a:ext uri="{FF2B5EF4-FFF2-40B4-BE49-F238E27FC236}">
                <a16:creationId xmlns:a16="http://schemas.microsoft.com/office/drawing/2014/main" id="{6B920FE8-8E8F-3B47-BC1E-54FED30BC309}"/>
              </a:ext>
            </a:extLst>
          </p:cNvPr>
          <p:cNvSpPr txBox="1"/>
          <p:nvPr userDrawn="1"/>
        </p:nvSpPr>
        <p:spPr>
          <a:xfrm>
            <a:off x="618171" y="1296940"/>
            <a:ext cx="5374478" cy="939600"/>
          </a:xfrm>
          <a:prstGeom prst="rect">
            <a:avLst/>
          </a:prstGeom>
          <a:solidFill>
            <a:schemeClr val="bg2">
              <a:lumMod val="20000"/>
              <a:lumOff val="80000"/>
            </a:schemeClr>
          </a:solidFill>
        </p:spPr>
        <p:txBody>
          <a:bodyPr wrap="square" lIns="108000" tIns="108000" rIns="72000" bIns="0" rtlCol="0">
            <a:spAutoFit/>
          </a:bodyPr>
          <a:lstStyle/>
          <a:p>
            <a:r>
              <a:rPr lang="nl-NL" sz="1200" kern="1200" dirty="0">
                <a:solidFill>
                  <a:schemeClr val="tx1"/>
                </a:solidFill>
                <a:effectLst/>
                <a:latin typeface="+mj-lt"/>
                <a:ea typeface="+mn-ea"/>
                <a:cs typeface="+mn-cs"/>
              </a:rPr>
              <a:t>Specifieke beschrijving van het project waar je dit BUP voor opstelt. Denk aan: fases die van toepassing zijn, betrokken disciplines,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j-lt"/>
                <a:ea typeface="+mn-ea"/>
                <a:cs typeface="+mn-cs"/>
              </a:rPr>
              <a:t>Een algemene omschrijving van wat een BUP inhoudt, vind je in de. </a:t>
            </a:r>
            <a:endParaRPr lang="nl-NL" sz="1200" i="1"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kern="1200" dirty="0">
              <a:solidFill>
                <a:schemeClr val="tx1"/>
              </a:solidFill>
              <a:effectLst/>
              <a:latin typeface="+mj-lt"/>
              <a:ea typeface="+mn-ea"/>
              <a:cs typeface="+mn-cs"/>
            </a:endParaRPr>
          </a:p>
        </p:txBody>
      </p:sp>
      <p:grpSp>
        <p:nvGrpSpPr>
          <p:cNvPr id="60" name="Groep 59">
            <a:extLst>
              <a:ext uri="{FF2B5EF4-FFF2-40B4-BE49-F238E27FC236}">
                <a16:creationId xmlns:a16="http://schemas.microsoft.com/office/drawing/2014/main" id="{18FC559C-6526-6748-8889-0A563A0F30EB}"/>
              </a:ext>
            </a:extLst>
          </p:cNvPr>
          <p:cNvGrpSpPr/>
          <p:nvPr userDrawn="1"/>
        </p:nvGrpSpPr>
        <p:grpSpPr>
          <a:xfrm>
            <a:off x="616207" y="942542"/>
            <a:ext cx="5370590" cy="356400"/>
            <a:chOff x="220534" y="217910"/>
            <a:chExt cx="2552421" cy="278035"/>
          </a:xfrm>
        </p:grpSpPr>
        <p:sp>
          <p:nvSpPr>
            <p:cNvPr id="61" name="Rechthoek 60">
              <a:extLst>
                <a:ext uri="{FF2B5EF4-FFF2-40B4-BE49-F238E27FC236}">
                  <a16:creationId xmlns:a16="http://schemas.microsoft.com/office/drawing/2014/main" id="{84D1B92B-96DD-1740-AAF2-66618C21C539}"/>
                </a:ext>
              </a:extLst>
            </p:cNvPr>
            <p:cNvSpPr/>
            <p:nvPr userDrawn="1"/>
          </p:nvSpPr>
          <p:spPr>
            <a:xfrm>
              <a:off x="220534" y="217910"/>
              <a:ext cx="2552421" cy="278035"/>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62" name="Tijdelijke aanduiding voor titel 1">
              <a:extLst>
                <a:ext uri="{FF2B5EF4-FFF2-40B4-BE49-F238E27FC236}">
                  <a16:creationId xmlns:a16="http://schemas.microsoft.com/office/drawing/2014/main" id="{7F784BFB-5D1B-9F4C-9076-41D54FACBF86}"/>
                </a:ext>
              </a:extLst>
            </p:cNvPr>
            <p:cNvSpPr txBox="1">
              <a:spLocks/>
            </p:cNvSpPr>
            <p:nvPr userDrawn="1"/>
          </p:nvSpPr>
          <p:spPr>
            <a:xfrm>
              <a:off x="225552" y="217910"/>
              <a:ext cx="2534274" cy="266801"/>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spc="30" baseline="0" dirty="0">
                  <a:solidFill>
                    <a:schemeClr val="bg1"/>
                  </a:solidFill>
                  <a:latin typeface="Arial" panose="020B0604020202020204" pitchFamily="34" charset="0"/>
                  <a:cs typeface="Arial" panose="020B0604020202020204" pitchFamily="34" charset="0"/>
                </a:rPr>
                <a:t>1A. SCOPE VAN DIT BUP</a:t>
              </a:r>
            </a:p>
          </p:txBody>
        </p:sp>
      </p:grpSp>
      <p:sp>
        <p:nvSpPr>
          <p:cNvPr id="63" name="Rechthoek 62">
            <a:extLst>
              <a:ext uri="{FF2B5EF4-FFF2-40B4-BE49-F238E27FC236}">
                <a16:creationId xmlns:a16="http://schemas.microsoft.com/office/drawing/2014/main" id="{98565F89-BC94-0743-96B0-12C7C43CB28A}"/>
              </a:ext>
            </a:extLst>
          </p:cNvPr>
          <p:cNvSpPr/>
          <p:nvPr userDrawn="1"/>
        </p:nvSpPr>
        <p:spPr>
          <a:xfrm>
            <a:off x="6205204" y="942542"/>
            <a:ext cx="2563871" cy="3564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ln>
                <a:noFill/>
              </a:ln>
            </a:endParaRPr>
          </a:p>
        </p:txBody>
      </p:sp>
      <p:sp>
        <p:nvSpPr>
          <p:cNvPr id="65" name="Tijdelijke aanduiding voor tekst 4">
            <a:extLst>
              <a:ext uri="{FF2B5EF4-FFF2-40B4-BE49-F238E27FC236}">
                <a16:creationId xmlns:a16="http://schemas.microsoft.com/office/drawing/2014/main" id="{3734CB17-6AFD-7949-B796-58EEC867BFA0}"/>
              </a:ext>
            </a:extLst>
          </p:cNvPr>
          <p:cNvSpPr>
            <a:spLocks noGrp="1"/>
          </p:cNvSpPr>
          <p:nvPr>
            <p:ph type="body" sz="quarter" idx="14" hasCustomPrompt="1"/>
          </p:nvPr>
        </p:nvSpPr>
        <p:spPr>
          <a:xfrm>
            <a:off x="652537" y="2354650"/>
            <a:ext cx="5364000" cy="3713440"/>
          </a:xfrm>
          <a:prstGeom prst="rect">
            <a:avLst/>
          </a:prstGeom>
          <a:solidFill>
            <a:schemeClr val="bg2">
              <a:lumMod val="20000"/>
              <a:lumOff val="80000"/>
            </a:schemeClr>
          </a:solidFill>
          <a:ln>
            <a:solidFill>
              <a:schemeClr val="accent3"/>
            </a:solidFill>
          </a:ln>
        </p:spPr>
        <p:txBody>
          <a:bodyPr lIns="108000" tIns="108000" rIns="72000" bIns="0"/>
          <a:lstStyle>
            <a:lvl1pPr marL="0" indent="0">
              <a:buNone/>
              <a:defRPr sz="1200">
                <a:solidFill>
                  <a:schemeClr val="tx2"/>
                </a:solidFill>
                <a:latin typeface="+mj-lt"/>
              </a:defRPr>
            </a:lvl1pPr>
          </a:lstStyle>
          <a:p>
            <a:pPr lvl="0"/>
            <a:r>
              <a:rPr lang="nl-NL" dirty="0"/>
              <a:t>Beschrijf de scope van het project.</a:t>
            </a:r>
          </a:p>
        </p:txBody>
      </p:sp>
      <p:sp>
        <p:nvSpPr>
          <p:cNvPr id="66" name="Tijdelijke aanduiding voor tekst 4">
            <a:extLst>
              <a:ext uri="{FF2B5EF4-FFF2-40B4-BE49-F238E27FC236}">
                <a16:creationId xmlns:a16="http://schemas.microsoft.com/office/drawing/2014/main" id="{3B43FEE6-72BC-0D4E-9D80-37BC76B04A84}"/>
              </a:ext>
            </a:extLst>
          </p:cNvPr>
          <p:cNvSpPr>
            <a:spLocks noGrp="1"/>
          </p:cNvSpPr>
          <p:nvPr>
            <p:ph type="body" sz="quarter" idx="15" hasCustomPrompt="1"/>
          </p:nvPr>
        </p:nvSpPr>
        <p:spPr>
          <a:xfrm>
            <a:off x="6218016" y="2354650"/>
            <a:ext cx="2563871" cy="3713440"/>
          </a:xfrm>
          <a:prstGeom prst="rect">
            <a:avLst/>
          </a:prstGeom>
          <a:solidFill>
            <a:schemeClr val="bg2">
              <a:lumMod val="20000"/>
              <a:lumOff val="80000"/>
            </a:schemeClr>
          </a:solidFill>
          <a:ln>
            <a:solidFill>
              <a:schemeClr val="accent3"/>
            </a:solidFill>
          </a:ln>
        </p:spPr>
        <p:txBody>
          <a:bodyPr lIns="108000" tIns="108000" rIns="7200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u="sng">
                <a:solidFill>
                  <a:schemeClr val="accent1"/>
                </a:solidFill>
                <a:latin typeface="+mj-lt"/>
              </a:defRPr>
            </a:lvl1pPr>
          </a:lstStyle>
          <a:p>
            <a:pPr lvl="0"/>
            <a:r>
              <a:rPr lang="nl-NL" dirty="0"/>
              <a:t>Naam bestand A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B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C [verwijzing toevoegen]</a:t>
            </a:r>
          </a:p>
          <a:p>
            <a:pPr lvl="0"/>
            <a:r>
              <a:rPr lang="nl-NL" dirty="0"/>
              <a:t> </a:t>
            </a:r>
          </a:p>
        </p:txBody>
      </p:sp>
      <p:sp>
        <p:nvSpPr>
          <p:cNvPr id="67" name="Tijdelijke aanduiding voor tekst 4">
            <a:extLst>
              <a:ext uri="{FF2B5EF4-FFF2-40B4-BE49-F238E27FC236}">
                <a16:creationId xmlns:a16="http://schemas.microsoft.com/office/drawing/2014/main" id="{93AB1EB6-F73E-3F43-AFD9-CC2C8B62E05D}"/>
              </a:ext>
            </a:extLst>
          </p:cNvPr>
          <p:cNvSpPr>
            <a:spLocks noGrp="1"/>
          </p:cNvSpPr>
          <p:nvPr>
            <p:ph type="body" sz="quarter" idx="16" hasCustomPrompt="1"/>
          </p:nvPr>
        </p:nvSpPr>
        <p:spPr>
          <a:xfrm>
            <a:off x="8983366" y="1296940"/>
            <a:ext cx="2580493" cy="4771150"/>
          </a:xfrm>
          <a:prstGeom prst="rect">
            <a:avLst/>
          </a:prstGeom>
          <a:solidFill>
            <a:schemeClr val="bg2">
              <a:lumMod val="20000"/>
              <a:lumOff val="80000"/>
            </a:schemeClr>
          </a:solidFill>
          <a:ln>
            <a:solidFill>
              <a:schemeClr val="tx2"/>
            </a:solidFill>
          </a:ln>
        </p:spPr>
        <p:txBody>
          <a:bodyPr lIns="108000" tIns="108000" rIns="7200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u="sng">
                <a:solidFill>
                  <a:schemeClr val="accent1"/>
                </a:solidFill>
                <a:latin typeface="+mj-lt"/>
              </a:defRPr>
            </a:lvl1pPr>
          </a:lstStyle>
          <a:p>
            <a:pPr lvl="0"/>
            <a:r>
              <a:rPr lang="nl-NL" dirty="0"/>
              <a:t>Naam bestand A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B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C [verwijzing toevoegen]</a:t>
            </a:r>
          </a:p>
        </p:txBody>
      </p:sp>
      <p:sp>
        <p:nvSpPr>
          <p:cNvPr id="68" name="Tekstvak 67">
            <a:extLst>
              <a:ext uri="{FF2B5EF4-FFF2-40B4-BE49-F238E27FC236}">
                <a16:creationId xmlns:a16="http://schemas.microsoft.com/office/drawing/2014/main" id="{95B8DB11-F4CE-794C-9B30-316C9287B958}"/>
              </a:ext>
            </a:extLst>
          </p:cNvPr>
          <p:cNvSpPr txBox="1"/>
          <p:nvPr userDrawn="1"/>
        </p:nvSpPr>
        <p:spPr>
          <a:xfrm>
            <a:off x="6490173" y="919992"/>
            <a:ext cx="2072308" cy="356400"/>
          </a:xfrm>
          <a:prstGeom prst="rect">
            <a:avLst/>
          </a:prstGeom>
          <a:noFill/>
        </p:spPr>
        <p:txBody>
          <a:bodyPr wrap="square">
            <a:spAutoFit/>
          </a:bodyPr>
          <a:lstStyle/>
          <a:p>
            <a:r>
              <a:rPr lang="nl-NL" sz="1050" spc="30" baseline="0" dirty="0">
                <a:solidFill>
                  <a:schemeClr val="bg1"/>
                </a:solidFill>
                <a:latin typeface="Arial" panose="020B0604020202020204" pitchFamily="34" charset="0"/>
                <a:cs typeface="Arial" panose="020B0604020202020204" pitchFamily="34" charset="0"/>
              </a:rPr>
              <a:t>RANDVOORWAARDEN</a:t>
            </a:r>
            <a:r>
              <a:rPr lang="nl-NL" sz="1050" dirty="0">
                <a:solidFill>
                  <a:schemeClr val="bg1"/>
                </a:solidFill>
                <a:latin typeface="Arial" panose="020B0604020202020204" pitchFamily="34" charset="0"/>
                <a:cs typeface="Arial" panose="020B0604020202020204" pitchFamily="34" charset="0"/>
              </a:rPr>
              <a:t> </a:t>
            </a:r>
          </a:p>
          <a:p>
            <a:r>
              <a:rPr lang="nl-NL" sz="1050" dirty="0">
                <a:solidFill>
                  <a:schemeClr val="bg1"/>
                </a:solidFill>
                <a:latin typeface="Arial" panose="020B0604020202020204" pitchFamily="34" charset="0"/>
                <a:cs typeface="Arial" panose="020B0604020202020204" pitchFamily="34" charset="0"/>
              </a:rPr>
              <a:t>&amp; RICHTLIJNEN</a:t>
            </a:r>
            <a:endParaRPr lang="nl-NL" sz="1050" dirty="0"/>
          </a:p>
        </p:txBody>
      </p:sp>
      <p:sp>
        <p:nvSpPr>
          <p:cNvPr id="69" name="Tekstvak 68">
            <a:extLst>
              <a:ext uri="{FF2B5EF4-FFF2-40B4-BE49-F238E27FC236}">
                <a16:creationId xmlns:a16="http://schemas.microsoft.com/office/drawing/2014/main" id="{DFAE2291-9234-024B-B6BC-4C8FF51AC325}"/>
              </a:ext>
            </a:extLst>
          </p:cNvPr>
          <p:cNvSpPr txBox="1"/>
          <p:nvPr userDrawn="1"/>
        </p:nvSpPr>
        <p:spPr>
          <a:xfrm>
            <a:off x="6212164" y="919992"/>
            <a:ext cx="441969" cy="415498"/>
          </a:xfrm>
          <a:prstGeom prst="rect">
            <a:avLst/>
          </a:prstGeom>
          <a:noFill/>
        </p:spPr>
        <p:txBody>
          <a:bodyPr wrap="square" lIns="108000">
            <a:spAutoFit/>
          </a:bodyPr>
          <a:lstStyle/>
          <a:p>
            <a:r>
              <a:rPr lang="nl-NL" sz="1050" spc="30" baseline="0" dirty="0">
                <a:solidFill>
                  <a:schemeClr val="bg1"/>
                </a:solidFill>
                <a:latin typeface="Arial" panose="020B0604020202020204" pitchFamily="34" charset="0"/>
                <a:cs typeface="Arial" panose="020B0604020202020204" pitchFamily="34" charset="0"/>
              </a:rPr>
              <a:t>1B.</a:t>
            </a:r>
          </a:p>
          <a:p>
            <a:endParaRPr lang="nl-NL" sz="1050" spc="30" baseline="0" dirty="0">
              <a:solidFill>
                <a:schemeClr val="bg1"/>
              </a:solidFill>
              <a:latin typeface="Arial" panose="020B0604020202020204" pitchFamily="34" charset="0"/>
              <a:cs typeface="Arial" panose="020B0604020202020204" pitchFamily="34" charset="0"/>
            </a:endParaRPr>
          </a:p>
        </p:txBody>
      </p:sp>
      <p:sp>
        <p:nvSpPr>
          <p:cNvPr id="70" name="Rechthoek 69">
            <a:extLst>
              <a:ext uri="{FF2B5EF4-FFF2-40B4-BE49-F238E27FC236}">
                <a16:creationId xmlns:a16="http://schemas.microsoft.com/office/drawing/2014/main" id="{16769901-EBBC-5043-BF31-93ED04210D47}"/>
              </a:ext>
            </a:extLst>
          </p:cNvPr>
          <p:cNvSpPr/>
          <p:nvPr userDrawn="1"/>
        </p:nvSpPr>
        <p:spPr>
          <a:xfrm>
            <a:off x="8983366" y="943946"/>
            <a:ext cx="2580493" cy="3564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ln>
                <a:noFill/>
              </a:ln>
            </a:endParaRPr>
          </a:p>
        </p:txBody>
      </p:sp>
      <p:sp>
        <p:nvSpPr>
          <p:cNvPr id="71" name="Tekstvak 70">
            <a:extLst>
              <a:ext uri="{FF2B5EF4-FFF2-40B4-BE49-F238E27FC236}">
                <a16:creationId xmlns:a16="http://schemas.microsoft.com/office/drawing/2014/main" id="{EA878AF8-54AB-9242-870A-A9D4F1BDBFA2}"/>
              </a:ext>
            </a:extLst>
          </p:cNvPr>
          <p:cNvSpPr txBox="1"/>
          <p:nvPr userDrawn="1"/>
        </p:nvSpPr>
        <p:spPr>
          <a:xfrm>
            <a:off x="9278558" y="928689"/>
            <a:ext cx="2124068" cy="356400"/>
          </a:xfrm>
          <a:prstGeom prst="rect">
            <a:avLst/>
          </a:prstGeom>
          <a:noFill/>
        </p:spPr>
        <p:txBody>
          <a:bodyPr wrap="square">
            <a:spAutoFit/>
          </a:bodyPr>
          <a:lstStyle/>
          <a:p>
            <a:r>
              <a:rPr lang="nl-NL" sz="1050" spc="30" baseline="0" dirty="0">
                <a:solidFill>
                  <a:schemeClr val="bg1"/>
                </a:solidFill>
                <a:latin typeface="Arial" panose="020B0604020202020204" pitchFamily="34" charset="0"/>
                <a:cs typeface="Arial" panose="020B0604020202020204" pitchFamily="34" charset="0"/>
              </a:rPr>
              <a:t>OVERIGE RELEVANTE DOCUMENTEN</a:t>
            </a:r>
            <a:endParaRPr lang="nl-NL" sz="1050" dirty="0"/>
          </a:p>
        </p:txBody>
      </p:sp>
      <p:sp>
        <p:nvSpPr>
          <p:cNvPr id="72" name="Tekstvak 71">
            <a:extLst>
              <a:ext uri="{FF2B5EF4-FFF2-40B4-BE49-F238E27FC236}">
                <a16:creationId xmlns:a16="http://schemas.microsoft.com/office/drawing/2014/main" id="{CC5AD6A0-4F2B-9844-915D-2B311B61AC3C}"/>
              </a:ext>
            </a:extLst>
          </p:cNvPr>
          <p:cNvSpPr txBox="1"/>
          <p:nvPr userDrawn="1"/>
        </p:nvSpPr>
        <p:spPr>
          <a:xfrm>
            <a:off x="8980456" y="928689"/>
            <a:ext cx="504695" cy="415498"/>
          </a:xfrm>
          <a:prstGeom prst="rect">
            <a:avLst/>
          </a:prstGeom>
          <a:noFill/>
        </p:spPr>
        <p:txBody>
          <a:bodyPr wrap="square" lIns="108000">
            <a:spAutoFit/>
          </a:bodyPr>
          <a:lstStyle/>
          <a:p>
            <a:r>
              <a:rPr lang="nl-NL" sz="1050" spc="30" baseline="0" dirty="0">
                <a:solidFill>
                  <a:schemeClr val="bg1"/>
                </a:solidFill>
                <a:latin typeface="Arial" panose="020B0604020202020204" pitchFamily="34" charset="0"/>
                <a:cs typeface="Arial" panose="020B0604020202020204" pitchFamily="34" charset="0"/>
              </a:rPr>
              <a:t>1C.</a:t>
            </a:r>
          </a:p>
          <a:p>
            <a:endParaRPr lang="nl-NL" sz="1050" spc="30" baseline="0" dirty="0">
              <a:solidFill>
                <a:schemeClr val="bg1"/>
              </a:solidFill>
              <a:latin typeface="Arial" panose="020B0604020202020204" pitchFamily="34" charset="0"/>
              <a:cs typeface="Arial" panose="020B0604020202020204" pitchFamily="34" charset="0"/>
            </a:endParaRPr>
          </a:p>
        </p:txBody>
      </p:sp>
      <p:sp>
        <p:nvSpPr>
          <p:cNvPr id="83" name="Tijdelijke aanduiding voor dianummer 2">
            <a:extLst>
              <a:ext uri="{FF2B5EF4-FFF2-40B4-BE49-F238E27FC236}">
                <a16:creationId xmlns:a16="http://schemas.microsoft.com/office/drawing/2014/main" id="{AF01EAED-985E-6942-8D0B-2AC18EB3F7FF}"/>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82241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ojectgegevens">
    <p:spTree>
      <p:nvGrpSpPr>
        <p:cNvPr id="1" name=""/>
        <p:cNvGrpSpPr/>
        <p:nvPr/>
      </p:nvGrpSpPr>
      <p:grpSpPr>
        <a:xfrm>
          <a:off x="0" y="0"/>
          <a:ext cx="0" cy="0"/>
          <a:chOff x="0" y="0"/>
          <a:chExt cx="0" cy="0"/>
        </a:xfrm>
      </p:grpSpPr>
      <p:grpSp>
        <p:nvGrpSpPr>
          <p:cNvPr id="18" name="Groep 17">
            <a:extLst>
              <a:ext uri="{FF2B5EF4-FFF2-40B4-BE49-F238E27FC236}">
                <a16:creationId xmlns:a16="http://schemas.microsoft.com/office/drawing/2014/main" id="{1BF0E779-34E7-CA41-BFBF-0A9228D2490C}"/>
              </a:ext>
            </a:extLst>
          </p:cNvPr>
          <p:cNvGrpSpPr/>
          <p:nvPr userDrawn="1"/>
        </p:nvGrpSpPr>
        <p:grpSpPr>
          <a:xfrm>
            <a:off x="627265" y="1856730"/>
            <a:ext cx="5365385" cy="324001"/>
            <a:chOff x="213974" y="252463"/>
            <a:chExt cx="2515187" cy="324001"/>
          </a:xfrm>
        </p:grpSpPr>
        <p:sp>
          <p:nvSpPr>
            <p:cNvPr id="19" name="Rechthoek 18">
              <a:extLst>
                <a:ext uri="{FF2B5EF4-FFF2-40B4-BE49-F238E27FC236}">
                  <a16:creationId xmlns:a16="http://schemas.microsoft.com/office/drawing/2014/main" id="{7CFF9277-B39E-5847-AD91-D172B1292D1C}"/>
                </a:ext>
              </a:extLst>
            </p:cNvPr>
            <p:cNvSpPr/>
            <p:nvPr userDrawn="1"/>
          </p:nvSpPr>
          <p:spPr>
            <a:xfrm>
              <a:off x="213974" y="252464"/>
              <a:ext cx="2515187" cy="324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20" name="Tijdelijke aanduiding voor titel 1">
              <a:extLst>
                <a:ext uri="{FF2B5EF4-FFF2-40B4-BE49-F238E27FC236}">
                  <a16:creationId xmlns:a16="http://schemas.microsoft.com/office/drawing/2014/main" id="{C57BA551-D952-2041-ADA4-EE8F8BFA611B}"/>
                </a:ext>
              </a:extLst>
            </p:cNvPr>
            <p:cNvSpPr txBox="1">
              <a:spLocks/>
            </p:cNvSpPr>
            <p:nvPr userDrawn="1"/>
          </p:nvSpPr>
          <p:spPr>
            <a:xfrm>
              <a:off x="219521" y="252463"/>
              <a:ext cx="2044917" cy="324000"/>
            </a:xfrm>
            <a:prstGeom prst="rect">
              <a:avLst/>
            </a:prstGeom>
            <a:ln>
              <a:solidFill>
                <a:schemeClr val="tx2"/>
              </a:solidFill>
            </a:ln>
          </p:spPr>
          <p:txBody>
            <a:bodyPr vert="horz" lIns="108000" tIns="45720" rIns="7200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spc="30" baseline="0" dirty="0">
                  <a:solidFill>
                    <a:schemeClr val="bg1"/>
                  </a:solidFill>
                  <a:effectLst/>
                  <a:latin typeface="Arial" panose="020B0604020202020204" pitchFamily="34" charset="0"/>
                  <a:ea typeface="+mj-ea"/>
                  <a:cs typeface="Arial" panose="020B0604020202020204" pitchFamily="34" charset="0"/>
                </a:rPr>
                <a:t>2A. BELANGRIJKSTE AANDACHTSPUNTEN</a:t>
              </a:r>
            </a:p>
          </p:txBody>
        </p:sp>
      </p:grpSp>
      <p:grpSp>
        <p:nvGrpSpPr>
          <p:cNvPr id="21" name="Groep 20">
            <a:extLst>
              <a:ext uri="{FF2B5EF4-FFF2-40B4-BE49-F238E27FC236}">
                <a16:creationId xmlns:a16="http://schemas.microsoft.com/office/drawing/2014/main" id="{C6A40386-872B-AF4D-BF7B-DF03C9C648CC}"/>
              </a:ext>
            </a:extLst>
          </p:cNvPr>
          <p:cNvGrpSpPr/>
          <p:nvPr userDrawn="1"/>
        </p:nvGrpSpPr>
        <p:grpSpPr>
          <a:xfrm>
            <a:off x="6206072" y="1856730"/>
            <a:ext cx="5403228" cy="324000"/>
            <a:chOff x="220538" y="240664"/>
            <a:chExt cx="1776660" cy="324000"/>
          </a:xfrm>
        </p:grpSpPr>
        <p:sp>
          <p:nvSpPr>
            <p:cNvPr id="22" name="Rechthoek 21">
              <a:extLst>
                <a:ext uri="{FF2B5EF4-FFF2-40B4-BE49-F238E27FC236}">
                  <a16:creationId xmlns:a16="http://schemas.microsoft.com/office/drawing/2014/main" id="{A4F816EC-F682-E647-9D62-CA4A2FB280EF}"/>
                </a:ext>
              </a:extLst>
            </p:cNvPr>
            <p:cNvSpPr/>
            <p:nvPr userDrawn="1"/>
          </p:nvSpPr>
          <p:spPr>
            <a:xfrm>
              <a:off x="220538" y="240664"/>
              <a:ext cx="1764216"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23" name="Tijdelijke aanduiding voor titel 1">
              <a:extLst>
                <a:ext uri="{FF2B5EF4-FFF2-40B4-BE49-F238E27FC236}">
                  <a16:creationId xmlns:a16="http://schemas.microsoft.com/office/drawing/2014/main" id="{D38EEA48-A281-D74B-B81F-BBD7108A3477}"/>
                </a:ext>
              </a:extLst>
            </p:cNvPr>
            <p:cNvSpPr txBox="1">
              <a:spLocks/>
            </p:cNvSpPr>
            <p:nvPr userDrawn="1"/>
          </p:nvSpPr>
          <p:spPr>
            <a:xfrm>
              <a:off x="225552" y="240664"/>
              <a:ext cx="177164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2B. BELANGRIJKSTE RISICO’S </a:t>
              </a:r>
            </a:p>
          </p:txBody>
        </p:sp>
      </p:grpSp>
      <p:sp>
        <p:nvSpPr>
          <p:cNvPr id="24" name="Tekstvak 23">
            <a:extLst>
              <a:ext uri="{FF2B5EF4-FFF2-40B4-BE49-F238E27FC236}">
                <a16:creationId xmlns:a16="http://schemas.microsoft.com/office/drawing/2014/main" id="{7FE744C8-D53C-B247-A9FE-FED870550302}"/>
              </a:ext>
            </a:extLst>
          </p:cNvPr>
          <p:cNvSpPr txBox="1"/>
          <p:nvPr userDrawn="1"/>
        </p:nvSpPr>
        <p:spPr>
          <a:xfrm>
            <a:off x="627266" y="942542"/>
            <a:ext cx="5365384" cy="738664"/>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In onderstaand overzicht staan de belangrijkste aandachtspunten en risico’s van het project. Houd hiermee rekening bij het opstellen van dit BUP. Het is ook mogelijk om verwijzingen op te nemen naar andere documenten of (web)pagina’s over de specifieke aandachtspunten en/of risico’s voor dit project. </a:t>
            </a:r>
          </a:p>
        </p:txBody>
      </p:sp>
      <p:sp>
        <p:nvSpPr>
          <p:cNvPr id="32" name="Tijdelijke aanduiding voor tekst 10">
            <a:extLst>
              <a:ext uri="{FF2B5EF4-FFF2-40B4-BE49-F238E27FC236}">
                <a16:creationId xmlns:a16="http://schemas.microsoft.com/office/drawing/2014/main" id="{CA9091CD-1BEA-B44E-9F3F-B9FCB71A8653}"/>
              </a:ext>
            </a:extLst>
          </p:cNvPr>
          <p:cNvSpPr>
            <a:spLocks noGrp="1"/>
          </p:cNvSpPr>
          <p:nvPr>
            <p:ph type="body" sz="quarter" idx="13" hasCustomPrompt="1"/>
          </p:nvPr>
        </p:nvSpPr>
        <p:spPr>
          <a:xfrm>
            <a:off x="6206072" y="2180730"/>
            <a:ext cx="5365384" cy="3112239"/>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l-NL" sz="1200" u="none" smtClean="0">
                <a:solidFill>
                  <a:schemeClr val="accent3"/>
                </a:solidFill>
                <a:effectLst/>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Beschrijf de belangrijkste risico’s die invloed hebben op dit BUP.</a:t>
            </a:r>
          </a:p>
        </p:txBody>
      </p:sp>
      <p:sp>
        <p:nvSpPr>
          <p:cNvPr id="28" name="Tijdelijke aanduiding voor tekst 10">
            <a:extLst>
              <a:ext uri="{FF2B5EF4-FFF2-40B4-BE49-F238E27FC236}">
                <a16:creationId xmlns:a16="http://schemas.microsoft.com/office/drawing/2014/main" id="{532023D7-C385-8D44-9469-855B6F2246F2}"/>
              </a:ext>
            </a:extLst>
          </p:cNvPr>
          <p:cNvSpPr>
            <a:spLocks noGrp="1"/>
          </p:cNvSpPr>
          <p:nvPr>
            <p:ph type="body" sz="quarter" idx="17" hasCustomPrompt="1"/>
          </p:nvPr>
        </p:nvSpPr>
        <p:spPr>
          <a:xfrm>
            <a:off x="6206072" y="5398477"/>
            <a:ext cx="5365384" cy="661667"/>
          </a:xfrm>
          <a:prstGeom prst="rect">
            <a:avLst/>
          </a:prstGeom>
          <a:solidFill>
            <a:schemeClr val="bg2">
              <a:lumMod val="20000"/>
              <a:lumOff val="80000"/>
            </a:schemeClr>
          </a:solidFill>
          <a:ln>
            <a:solidFill>
              <a:schemeClr val="accent3"/>
            </a:solidFill>
          </a:ln>
        </p:spPr>
        <p:txBody>
          <a:bodyPr lIns="108000" tIns="108000" rIns="72000" bIns="72000"/>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nl-NL" sz="1100" u="sng">
                <a:solidFill>
                  <a:schemeClr val="accent1"/>
                </a:solidFill>
                <a:effectLst/>
                <a:latin typeface="+mj-lt"/>
              </a:defRPr>
            </a:lvl1pPr>
          </a:lstStyle>
          <a:p>
            <a:pPr lvl="0"/>
            <a:r>
              <a:rPr lang="nl-NL" dirty="0"/>
              <a:t>Verwijzing invoegen</a:t>
            </a:r>
          </a:p>
          <a:p>
            <a:pPr lvl="0"/>
            <a:r>
              <a:rPr lang="nl-NL" dirty="0"/>
              <a:t>Verwijzing invoegen</a:t>
            </a:r>
          </a:p>
          <a:p>
            <a:pPr lvl="0"/>
            <a:endParaRPr lang="nl-NL" dirty="0"/>
          </a:p>
          <a:p>
            <a:pPr lvl="0"/>
            <a:endParaRPr lang="nl-NL" dirty="0"/>
          </a:p>
        </p:txBody>
      </p:sp>
      <p:sp>
        <p:nvSpPr>
          <p:cNvPr id="29" name="Tijdelijke aanduiding voor tekst 10">
            <a:extLst>
              <a:ext uri="{FF2B5EF4-FFF2-40B4-BE49-F238E27FC236}">
                <a16:creationId xmlns:a16="http://schemas.microsoft.com/office/drawing/2014/main" id="{225C29F5-6F01-A74D-9C12-C761624FC734}"/>
              </a:ext>
            </a:extLst>
          </p:cNvPr>
          <p:cNvSpPr>
            <a:spLocks noGrp="1"/>
          </p:cNvSpPr>
          <p:nvPr>
            <p:ph type="body" sz="quarter" idx="18" hasCustomPrompt="1"/>
          </p:nvPr>
        </p:nvSpPr>
        <p:spPr>
          <a:xfrm>
            <a:off x="628649" y="5398477"/>
            <a:ext cx="5364000" cy="661667"/>
          </a:xfrm>
          <a:prstGeom prst="rect">
            <a:avLst/>
          </a:prstGeom>
          <a:solidFill>
            <a:schemeClr val="bg2">
              <a:lumMod val="20000"/>
              <a:lumOff val="80000"/>
            </a:schemeClr>
          </a:solidFill>
          <a:ln>
            <a:solidFill>
              <a:schemeClr val="accent3"/>
            </a:solidFill>
          </a:ln>
        </p:spPr>
        <p:txBody>
          <a:bodyPr lIns="108000" tIns="108000" rIns="72000" bIns="72000"/>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nl-NL" sz="1100" u="sng">
                <a:solidFill>
                  <a:schemeClr val="accent1"/>
                </a:solidFill>
                <a:effectLst/>
                <a:latin typeface="+mj-lt"/>
              </a:defRPr>
            </a:lvl1pPr>
          </a:lstStyle>
          <a:p>
            <a:pPr lvl="0"/>
            <a:r>
              <a:rPr lang="nl-NL" dirty="0"/>
              <a:t>Verwijzing invoegen</a:t>
            </a:r>
          </a:p>
          <a:p>
            <a:pPr lvl="0"/>
            <a:r>
              <a:rPr lang="nl-NL" dirty="0"/>
              <a:t>Verwijzing invoegen</a:t>
            </a:r>
          </a:p>
          <a:p>
            <a:pPr lvl="0"/>
            <a:endParaRPr lang="nl-NL" dirty="0"/>
          </a:p>
          <a:p>
            <a:pPr lvl="0"/>
            <a:endParaRPr lang="nl-NL" dirty="0"/>
          </a:p>
        </p:txBody>
      </p:sp>
      <p:sp>
        <p:nvSpPr>
          <p:cNvPr id="35" name="Tijdelijke aanduiding voor tekst 10">
            <a:extLst>
              <a:ext uri="{FF2B5EF4-FFF2-40B4-BE49-F238E27FC236}">
                <a16:creationId xmlns:a16="http://schemas.microsoft.com/office/drawing/2014/main" id="{74BFF15B-D523-D343-B2AB-0F9BDA3E3D09}"/>
              </a:ext>
            </a:extLst>
          </p:cNvPr>
          <p:cNvSpPr>
            <a:spLocks noGrp="1"/>
          </p:cNvSpPr>
          <p:nvPr>
            <p:ph type="body" sz="quarter" idx="19" hasCustomPrompt="1"/>
          </p:nvPr>
        </p:nvSpPr>
        <p:spPr>
          <a:xfrm>
            <a:off x="627265" y="2180730"/>
            <a:ext cx="5365384" cy="3112239"/>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l-NL" sz="1200" u="none" smtClean="0">
                <a:solidFill>
                  <a:schemeClr val="accent3"/>
                </a:solidFill>
                <a:effectLst/>
                <a:latin typeface="+mj-lt"/>
              </a:defRPr>
            </a:lvl1pPr>
          </a:lstStyle>
          <a:p>
            <a:pPr lvl="0"/>
            <a:r>
              <a:rPr lang="nl-NL" dirty="0"/>
              <a:t>Beschrijf de belangrijkste aandachtspunten die invloed hebben op dit BUP.</a:t>
            </a:r>
          </a:p>
        </p:txBody>
      </p:sp>
      <p:sp>
        <p:nvSpPr>
          <p:cNvPr id="3" name="Tijdelijke aanduiding voor dianummer 2">
            <a:extLst>
              <a:ext uri="{FF2B5EF4-FFF2-40B4-BE49-F238E27FC236}">
                <a16:creationId xmlns:a16="http://schemas.microsoft.com/office/drawing/2014/main" id="{E4CC2476-FAE8-C04F-8684-5F7557894CBE}"/>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15" name="Tekstvak 14">
            <a:extLst>
              <a:ext uri="{FF2B5EF4-FFF2-40B4-BE49-F238E27FC236}">
                <a16:creationId xmlns:a16="http://schemas.microsoft.com/office/drawing/2014/main" id="{681676F7-1F49-A544-A1FC-1A99E84645E0}"/>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3.2 PROJECTGEGEVENS</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1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oelen &amp; toepassingen">
    <p:spTree>
      <p:nvGrpSpPr>
        <p:cNvPr id="1" name=""/>
        <p:cNvGrpSpPr/>
        <p:nvPr/>
      </p:nvGrpSpPr>
      <p:grpSpPr>
        <a:xfrm>
          <a:off x="0" y="0"/>
          <a:ext cx="0" cy="0"/>
          <a:chOff x="0" y="0"/>
          <a:chExt cx="0" cy="0"/>
        </a:xfrm>
      </p:grpSpPr>
      <p:sp>
        <p:nvSpPr>
          <p:cNvPr id="42" name="Tekstvak 41">
            <a:extLst>
              <a:ext uri="{FF2B5EF4-FFF2-40B4-BE49-F238E27FC236}">
                <a16:creationId xmlns:a16="http://schemas.microsoft.com/office/drawing/2014/main" id="{C0297789-E58B-7C4C-A544-EB68216F93F0}"/>
              </a:ext>
            </a:extLst>
          </p:cNvPr>
          <p:cNvSpPr txBox="1"/>
          <p:nvPr userDrawn="1"/>
        </p:nvSpPr>
        <p:spPr>
          <a:xfrm>
            <a:off x="628141" y="1282487"/>
            <a:ext cx="3502965" cy="541856"/>
          </a:xfrm>
          <a:prstGeom prst="rect">
            <a:avLst/>
          </a:prstGeom>
          <a:solidFill>
            <a:schemeClr val="bg2">
              <a:lumMod val="20000"/>
              <a:lumOff val="80000"/>
            </a:schemeClr>
          </a:solidFill>
        </p:spPr>
        <p:txBody>
          <a:bodyPr wrap="square" lIns="108000" tIns="108000" rIns="108000" bIns="72000" rtlCol="0">
            <a:spAutoFit/>
          </a:bodyPr>
          <a:lstStyle/>
          <a:p>
            <a:r>
              <a:rPr lang="nl-NL" sz="1170" kern="1200" spc="-10" baseline="0" dirty="0">
                <a:solidFill>
                  <a:schemeClr val="tx1"/>
                </a:solidFill>
                <a:effectLst/>
                <a:latin typeface="+mj-lt"/>
                <a:ea typeface="+mn-ea"/>
                <a:cs typeface="+mn-cs"/>
              </a:rPr>
              <a:t>Omschrijf kort de doelstellingen voor dit project en voeg daar een relevante en concrete verwijzing aan toe. </a:t>
            </a:r>
          </a:p>
        </p:txBody>
      </p:sp>
      <p:grpSp>
        <p:nvGrpSpPr>
          <p:cNvPr id="43" name="Groep 42">
            <a:extLst>
              <a:ext uri="{FF2B5EF4-FFF2-40B4-BE49-F238E27FC236}">
                <a16:creationId xmlns:a16="http://schemas.microsoft.com/office/drawing/2014/main" id="{29435A3B-6D30-C04E-8AAE-C9CA1FEDA159}"/>
              </a:ext>
            </a:extLst>
          </p:cNvPr>
          <p:cNvGrpSpPr/>
          <p:nvPr userDrawn="1"/>
        </p:nvGrpSpPr>
        <p:grpSpPr>
          <a:xfrm>
            <a:off x="628142" y="948841"/>
            <a:ext cx="3494588" cy="342000"/>
            <a:chOff x="220540" y="240664"/>
            <a:chExt cx="5296462" cy="342000"/>
          </a:xfrm>
        </p:grpSpPr>
        <p:sp>
          <p:nvSpPr>
            <p:cNvPr id="44" name="Rechthoek 43">
              <a:extLst>
                <a:ext uri="{FF2B5EF4-FFF2-40B4-BE49-F238E27FC236}">
                  <a16:creationId xmlns:a16="http://schemas.microsoft.com/office/drawing/2014/main" id="{02B4FEE4-2921-F147-9F4C-65C68EBD1BA6}"/>
                </a:ext>
              </a:extLst>
            </p:cNvPr>
            <p:cNvSpPr/>
            <p:nvPr userDrawn="1"/>
          </p:nvSpPr>
          <p:spPr>
            <a:xfrm>
              <a:off x="220540" y="240664"/>
              <a:ext cx="5296462" cy="34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45" name="Tijdelijke aanduiding voor titel 1">
              <a:extLst>
                <a:ext uri="{FF2B5EF4-FFF2-40B4-BE49-F238E27FC236}">
                  <a16:creationId xmlns:a16="http://schemas.microsoft.com/office/drawing/2014/main" id="{B64D936D-2770-5240-9F6D-04582779BF52}"/>
                </a:ext>
              </a:extLst>
            </p:cNvPr>
            <p:cNvSpPr txBox="1">
              <a:spLocks/>
            </p:cNvSpPr>
            <p:nvPr userDrawn="1"/>
          </p:nvSpPr>
          <p:spPr>
            <a:xfrm>
              <a:off x="225551" y="249489"/>
              <a:ext cx="4967139" cy="324822"/>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spc="30" baseline="0" dirty="0">
                  <a:solidFill>
                    <a:schemeClr val="bg1"/>
                  </a:solidFill>
                  <a:effectLst/>
                  <a:latin typeface="Arial" panose="020B0604020202020204" pitchFamily="34" charset="0"/>
                  <a:ea typeface="+mj-ea"/>
                  <a:cs typeface="Arial" panose="020B0604020202020204" pitchFamily="34" charset="0"/>
                </a:rPr>
                <a:t>3A. DOELEN</a:t>
              </a:r>
            </a:p>
          </p:txBody>
        </p:sp>
      </p:grpSp>
      <p:grpSp>
        <p:nvGrpSpPr>
          <p:cNvPr id="48" name="Groep 47">
            <a:extLst>
              <a:ext uri="{FF2B5EF4-FFF2-40B4-BE49-F238E27FC236}">
                <a16:creationId xmlns:a16="http://schemas.microsoft.com/office/drawing/2014/main" id="{2EE46055-F26B-EB4E-8B35-982D05C0E043}"/>
              </a:ext>
            </a:extLst>
          </p:cNvPr>
          <p:cNvGrpSpPr/>
          <p:nvPr userDrawn="1"/>
        </p:nvGrpSpPr>
        <p:grpSpPr>
          <a:xfrm>
            <a:off x="4351499" y="957665"/>
            <a:ext cx="3494588" cy="342000"/>
            <a:chOff x="46295" y="240664"/>
            <a:chExt cx="5460084" cy="342000"/>
          </a:xfrm>
        </p:grpSpPr>
        <p:sp>
          <p:nvSpPr>
            <p:cNvPr id="49" name="Rechthoek 48">
              <a:extLst>
                <a:ext uri="{FF2B5EF4-FFF2-40B4-BE49-F238E27FC236}">
                  <a16:creationId xmlns:a16="http://schemas.microsoft.com/office/drawing/2014/main" id="{FCD9704B-9F20-B34B-A066-64C7F3F028A6}"/>
                </a:ext>
              </a:extLst>
            </p:cNvPr>
            <p:cNvSpPr/>
            <p:nvPr userDrawn="1"/>
          </p:nvSpPr>
          <p:spPr>
            <a:xfrm>
              <a:off x="46295" y="240664"/>
              <a:ext cx="5460084" cy="34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50" name="Tijdelijke aanduiding voor titel 1">
              <a:extLst>
                <a:ext uri="{FF2B5EF4-FFF2-40B4-BE49-F238E27FC236}">
                  <a16:creationId xmlns:a16="http://schemas.microsoft.com/office/drawing/2014/main" id="{3120B9AB-245E-D548-95D0-AAE1343BCC7C}"/>
                </a:ext>
              </a:extLst>
            </p:cNvPr>
            <p:cNvSpPr txBox="1">
              <a:spLocks/>
            </p:cNvSpPr>
            <p:nvPr userDrawn="1"/>
          </p:nvSpPr>
          <p:spPr>
            <a:xfrm>
              <a:off x="46295" y="249967"/>
              <a:ext cx="3684290" cy="298067"/>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3B. TOEPASSINGEN</a:t>
              </a:r>
            </a:p>
          </p:txBody>
        </p:sp>
      </p:grpSp>
      <p:sp>
        <p:nvSpPr>
          <p:cNvPr id="75" name="Tekstvak 74">
            <a:extLst>
              <a:ext uri="{FF2B5EF4-FFF2-40B4-BE49-F238E27FC236}">
                <a16:creationId xmlns:a16="http://schemas.microsoft.com/office/drawing/2014/main" id="{AE31E0CF-ED30-CB49-ADEA-9909D7318DFC}"/>
              </a:ext>
            </a:extLst>
          </p:cNvPr>
          <p:cNvSpPr txBox="1"/>
          <p:nvPr userDrawn="1"/>
        </p:nvSpPr>
        <p:spPr>
          <a:xfrm>
            <a:off x="4348706" y="1282487"/>
            <a:ext cx="3502965" cy="551090"/>
          </a:xfrm>
          <a:prstGeom prst="rect">
            <a:avLst/>
          </a:prstGeom>
          <a:solidFill>
            <a:schemeClr val="bg2">
              <a:lumMod val="20000"/>
              <a:lumOff val="80000"/>
            </a:schemeClr>
          </a:solidFill>
        </p:spPr>
        <p:txBody>
          <a:bodyPr wrap="square" lIns="108000" tIns="108000" rIns="108000" bIns="72000" rtlCol="0">
            <a:spAutoFit/>
          </a:bodyPr>
          <a:lstStyle/>
          <a:p>
            <a:r>
              <a:rPr lang="nl-NL" sz="1200" kern="1200" dirty="0">
                <a:solidFill>
                  <a:schemeClr val="tx1"/>
                </a:solidFill>
                <a:effectLst/>
                <a:latin typeface="+mj-lt"/>
                <a:ea typeface="+mn-ea"/>
                <a:cs typeface="+mn-cs"/>
              </a:rPr>
              <a:t>In dit project gebruiken we vanuit de opdrachtgever en/of -nemer onderstaande toepassingen.</a:t>
            </a:r>
          </a:p>
        </p:txBody>
      </p:sp>
      <p:graphicFrame>
        <p:nvGraphicFramePr>
          <p:cNvPr id="58" name="Tabel 4">
            <a:extLst>
              <a:ext uri="{FF2B5EF4-FFF2-40B4-BE49-F238E27FC236}">
                <a16:creationId xmlns:a16="http://schemas.microsoft.com/office/drawing/2014/main" id="{14DABCAB-69FC-3D46-9641-6665788597CC}"/>
              </a:ext>
            </a:extLst>
          </p:cNvPr>
          <p:cNvGraphicFramePr>
            <a:graphicFrameLocks noGrp="1"/>
          </p:cNvGraphicFramePr>
          <p:nvPr userDrawn="1">
            <p:extLst>
              <p:ext uri="{D42A27DB-BD31-4B8C-83A1-F6EECF244321}">
                <p14:modId xmlns:p14="http://schemas.microsoft.com/office/powerpoint/2010/main" val="3391280887"/>
              </p:ext>
            </p:extLst>
          </p:nvPr>
        </p:nvGraphicFramePr>
        <p:xfrm>
          <a:off x="628648" y="2149165"/>
          <a:ext cx="10935210" cy="259080"/>
        </p:xfrm>
        <a:graphic>
          <a:graphicData uri="http://schemas.openxmlformats.org/drawingml/2006/table">
            <a:tbl>
              <a:tblPr firstRow="1" bandRow="1">
                <a:tableStyleId>{1E171933-4619-4E11-9A3F-F7608DF75F80}</a:tableStyleId>
              </a:tblPr>
              <a:tblGrid>
                <a:gridCol w="3645070">
                  <a:extLst>
                    <a:ext uri="{9D8B030D-6E8A-4147-A177-3AD203B41FA5}">
                      <a16:colId xmlns:a16="http://schemas.microsoft.com/office/drawing/2014/main" val="734804278"/>
                    </a:ext>
                  </a:extLst>
                </a:gridCol>
                <a:gridCol w="3645070">
                  <a:extLst>
                    <a:ext uri="{9D8B030D-6E8A-4147-A177-3AD203B41FA5}">
                      <a16:colId xmlns:a16="http://schemas.microsoft.com/office/drawing/2014/main" val="3189859122"/>
                    </a:ext>
                  </a:extLst>
                </a:gridCol>
                <a:gridCol w="3645070">
                  <a:extLst>
                    <a:ext uri="{9D8B030D-6E8A-4147-A177-3AD203B41FA5}">
                      <a16:colId xmlns:a16="http://schemas.microsoft.com/office/drawing/2014/main" val="3906712904"/>
                    </a:ext>
                  </a:extLst>
                </a:gridCol>
              </a:tblGrid>
              <a:tr h="0">
                <a:tc>
                  <a:txBody>
                    <a:bodyPr/>
                    <a:lstStyle/>
                    <a:p>
                      <a:pPr algn="ctr"/>
                      <a:r>
                        <a:rPr lang="nl-NL" sz="1100" b="0" spc="30" baseline="0" dirty="0">
                          <a:latin typeface="Arial" panose="020B0604020202020204" pitchFamily="34" charset="0"/>
                          <a:cs typeface="Arial" panose="020B0604020202020204" pitchFamily="34" charset="0"/>
                        </a:rPr>
                        <a:t>DOEL</a:t>
                      </a: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0" spc="30" baseline="0" dirty="0">
                          <a:latin typeface="Arial" panose="020B0604020202020204" pitchFamily="34" charset="0"/>
                          <a:cs typeface="Arial" panose="020B0604020202020204" pitchFamily="34" charset="0"/>
                        </a:rPr>
                        <a:t>TOEPASSING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spc="30" baseline="0" dirty="0">
                          <a:latin typeface="Arial" panose="020B0604020202020204" pitchFamily="34" charset="0"/>
                          <a:cs typeface="Arial" panose="020B0604020202020204" pitchFamily="34" charset="0"/>
                        </a:rPr>
                        <a:t>VERANTWOORDELIJKE</a:t>
                      </a:r>
                      <a:endParaRPr lang="nl-NL" sz="1100" b="0" spc="30" baseline="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2" name="Tijdelijke aanduiding voor dianummer 1">
            <a:extLst>
              <a:ext uri="{FF2B5EF4-FFF2-40B4-BE49-F238E27FC236}">
                <a16:creationId xmlns:a16="http://schemas.microsoft.com/office/drawing/2014/main" id="{99D538F1-D046-7940-A425-7D84FB1A9741}"/>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pSp>
        <p:nvGrpSpPr>
          <p:cNvPr id="14" name="Groep 13">
            <a:extLst>
              <a:ext uri="{FF2B5EF4-FFF2-40B4-BE49-F238E27FC236}">
                <a16:creationId xmlns:a16="http://schemas.microsoft.com/office/drawing/2014/main" id="{E6E043EA-923A-EF4D-9F43-667CCC79F472}"/>
              </a:ext>
            </a:extLst>
          </p:cNvPr>
          <p:cNvGrpSpPr/>
          <p:nvPr userDrawn="1"/>
        </p:nvGrpSpPr>
        <p:grpSpPr>
          <a:xfrm>
            <a:off x="8052517" y="957665"/>
            <a:ext cx="3511343" cy="324822"/>
            <a:chOff x="220538" y="240664"/>
            <a:chExt cx="5356364" cy="324822"/>
          </a:xfrm>
        </p:grpSpPr>
        <p:sp>
          <p:nvSpPr>
            <p:cNvPr id="15" name="Rechthoek 14">
              <a:extLst>
                <a:ext uri="{FF2B5EF4-FFF2-40B4-BE49-F238E27FC236}">
                  <a16:creationId xmlns:a16="http://schemas.microsoft.com/office/drawing/2014/main" id="{D453B9A4-EB21-7F4A-85EE-00069C03D46F}"/>
                </a:ext>
              </a:extLst>
            </p:cNvPr>
            <p:cNvSpPr/>
            <p:nvPr userDrawn="1"/>
          </p:nvSpPr>
          <p:spPr>
            <a:xfrm>
              <a:off x="220538" y="240664"/>
              <a:ext cx="5356364"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6" name="Tijdelijke aanduiding voor titel 1">
              <a:extLst>
                <a:ext uri="{FF2B5EF4-FFF2-40B4-BE49-F238E27FC236}">
                  <a16:creationId xmlns:a16="http://schemas.microsoft.com/office/drawing/2014/main" id="{93624845-4CC0-9743-92BB-20233F0E834D}"/>
                </a:ext>
              </a:extLst>
            </p:cNvPr>
            <p:cNvSpPr txBox="1">
              <a:spLocks/>
            </p:cNvSpPr>
            <p:nvPr userDrawn="1"/>
          </p:nvSpPr>
          <p:spPr>
            <a:xfrm>
              <a:off x="225551" y="249968"/>
              <a:ext cx="3505034" cy="315518"/>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3C. VERANTWOORDELIJK</a:t>
              </a:r>
            </a:p>
          </p:txBody>
        </p:sp>
      </p:grpSp>
      <p:sp>
        <p:nvSpPr>
          <p:cNvPr id="17" name="Tekstvak 16">
            <a:extLst>
              <a:ext uri="{FF2B5EF4-FFF2-40B4-BE49-F238E27FC236}">
                <a16:creationId xmlns:a16="http://schemas.microsoft.com/office/drawing/2014/main" id="{9327D236-1DC0-B54C-90CB-14F1EC812884}"/>
              </a:ext>
            </a:extLst>
          </p:cNvPr>
          <p:cNvSpPr txBox="1"/>
          <p:nvPr userDrawn="1"/>
        </p:nvSpPr>
        <p:spPr>
          <a:xfrm>
            <a:off x="8052517" y="1282487"/>
            <a:ext cx="3511343" cy="551090"/>
          </a:xfrm>
          <a:prstGeom prst="rect">
            <a:avLst/>
          </a:prstGeom>
          <a:solidFill>
            <a:schemeClr val="bg2">
              <a:lumMod val="20000"/>
              <a:lumOff val="80000"/>
            </a:schemeClr>
          </a:solidFill>
        </p:spPr>
        <p:txBody>
          <a:bodyPr wrap="square" lIns="108000" tIns="108000" rIns="108000" bIns="72000" rtlCol="0">
            <a:spAutoFit/>
          </a:bodyPr>
          <a:lstStyle/>
          <a:p>
            <a:r>
              <a:rPr lang="nl-NL" sz="1200" kern="1200" dirty="0">
                <a:solidFill>
                  <a:schemeClr val="tx1"/>
                </a:solidFill>
                <a:effectLst/>
                <a:latin typeface="+mj-lt"/>
                <a:ea typeface="+mn-ea"/>
                <a:cs typeface="+mn-cs"/>
              </a:rPr>
              <a:t>Benoem bij elke toepassing degene die hier verantwoordelijk voor is. </a:t>
            </a:r>
          </a:p>
        </p:txBody>
      </p:sp>
      <p:sp>
        <p:nvSpPr>
          <p:cNvPr id="18" name="Tekstvak 17">
            <a:extLst>
              <a:ext uri="{FF2B5EF4-FFF2-40B4-BE49-F238E27FC236}">
                <a16:creationId xmlns:a16="http://schemas.microsoft.com/office/drawing/2014/main" id="{34B65C37-F7A1-B94D-8EB7-C7F99DEFEE1F}"/>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3.3 DOELEN &amp; TOEPASSINGEN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5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atrix BIM-toepassingen">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46F3EAD-7878-0B47-8C17-2AB6CB437834}"/>
              </a:ext>
            </a:extLst>
          </p:cNvPr>
          <p:cNvSpPr txBox="1"/>
          <p:nvPr userDrawn="1"/>
        </p:nvSpPr>
        <p:spPr>
          <a:xfrm>
            <a:off x="627266" y="888014"/>
            <a:ext cx="6733679" cy="923330"/>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De opgenomen BIM-doelen &amp; toepassingen uit H3 zijn in onderstaande matrix gestructureerd. </a:t>
            </a:r>
          </a:p>
          <a:p>
            <a:r>
              <a:rPr lang="nl-NL" sz="1200" kern="1200" dirty="0">
                <a:solidFill>
                  <a:schemeClr val="tx1"/>
                </a:solidFill>
                <a:effectLst/>
                <a:latin typeface="+mj-lt"/>
                <a:ea typeface="+mn-ea"/>
                <a:cs typeface="+mn-cs"/>
              </a:rPr>
              <a:t>Vul in wat voor dit project relevant is: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1200" kern="1200" dirty="0">
                <a:solidFill>
                  <a:schemeClr val="tx1"/>
                </a:solidFill>
                <a:effectLst/>
                <a:latin typeface="+mj-lt"/>
                <a:ea typeface="+mn-ea"/>
                <a:cs typeface="+mn-cs"/>
              </a:rPr>
              <a:t>Geef steeds de fase aan waar een toepassing voor geldt (plaats een kruisje in de juiste kolom).</a:t>
            </a:r>
          </a:p>
          <a:p>
            <a:pPr marL="171450" indent="-171450">
              <a:buFont typeface="Wingdings" pitchFamily="2" charset="2"/>
              <a:buChar char="ü"/>
            </a:pPr>
            <a:r>
              <a:rPr lang="nl-NL" sz="1200" kern="1200" dirty="0">
                <a:solidFill>
                  <a:schemeClr val="tx1"/>
                </a:solidFill>
                <a:effectLst/>
                <a:latin typeface="+mj-lt"/>
                <a:ea typeface="+mn-ea"/>
                <a:cs typeface="+mn-cs"/>
              </a:rPr>
              <a:t>Voor toelichting op de gehanteerde fasering, zie H5.</a:t>
            </a:r>
          </a:p>
          <a:p>
            <a:pPr marL="171450" indent="-171450">
              <a:buFont typeface="Wingdings" pitchFamily="2" charset="2"/>
              <a:buChar char="ü"/>
            </a:pPr>
            <a:r>
              <a:rPr lang="nl-NL" sz="1200" kern="1200" dirty="0">
                <a:solidFill>
                  <a:schemeClr val="tx1"/>
                </a:solidFill>
                <a:effectLst/>
                <a:latin typeface="+mj-lt"/>
                <a:ea typeface="+mn-ea"/>
                <a:cs typeface="+mn-cs"/>
              </a:rPr>
              <a:t>Neem verwijzingen op naar alle relevante externe bronnen. </a:t>
            </a:r>
          </a:p>
        </p:txBody>
      </p:sp>
      <p:graphicFrame>
        <p:nvGraphicFramePr>
          <p:cNvPr id="9" name="Tabel 4">
            <a:extLst>
              <a:ext uri="{FF2B5EF4-FFF2-40B4-BE49-F238E27FC236}">
                <a16:creationId xmlns:a16="http://schemas.microsoft.com/office/drawing/2014/main" id="{5D09E6BF-6A91-454A-8E6C-70D430D164A8}"/>
              </a:ext>
            </a:extLst>
          </p:cNvPr>
          <p:cNvGraphicFramePr>
            <a:graphicFrameLocks noGrp="1"/>
          </p:cNvGraphicFramePr>
          <p:nvPr userDrawn="1">
            <p:extLst>
              <p:ext uri="{D42A27DB-BD31-4B8C-83A1-F6EECF244321}">
                <p14:modId xmlns:p14="http://schemas.microsoft.com/office/powerpoint/2010/main" val="901824715"/>
              </p:ext>
            </p:extLst>
          </p:nvPr>
        </p:nvGraphicFramePr>
        <p:xfrm>
          <a:off x="241891" y="1986868"/>
          <a:ext cx="11708219" cy="515224"/>
        </p:xfrm>
        <a:graphic>
          <a:graphicData uri="http://schemas.openxmlformats.org/drawingml/2006/table">
            <a:tbl>
              <a:tblPr firstRow="1" bandRow="1">
                <a:tableStyleId>{1E171933-4619-4E11-9A3F-F7608DF75F80}</a:tableStyleId>
              </a:tblPr>
              <a:tblGrid>
                <a:gridCol w="3113684">
                  <a:extLst>
                    <a:ext uri="{9D8B030D-6E8A-4147-A177-3AD203B41FA5}">
                      <a16:colId xmlns:a16="http://schemas.microsoft.com/office/drawing/2014/main" val="734804278"/>
                    </a:ext>
                  </a:extLst>
                </a:gridCol>
                <a:gridCol w="1718907">
                  <a:extLst>
                    <a:ext uri="{9D8B030D-6E8A-4147-A177-3AD203B41FA5}">
                      <a16:colId xmlns:a16="http://schemas.microsoft.com/office/drawing/2014/main" val="885864074"/>
                    </a:ext>
                  </a:extLst>
                </a:gridCol>
                <a:gridCol w="1718907">
                  <a:extLst>
                    <a:ext uri="{9D8B030D-6E8A-4147-A177-3AD203B41FA5}">
                      <a16:colId xmlns:a16="http://schemas.microsoft.com/office/drawing/2014/main" val="490788287"/>
                    </a:ext>
                  </a:extLst>
                </a:gridCol>
                <a:gridCol w="1718907">
                  <a:extLst>
                    <a:ext uri="{9D8B030D-6E8A-4147-A177-3AD203B41FA5}">
                      <a16:colId xmlns:a16="http://schemas.microsoft.com/office/drawing/2014/main" val="2355600542"/>
                    </a:ext>
                  </a:extLst>
                </a:gridCol>
                <a:gridCol w="1718907">
                  <a:extLst>
                    <a:ext uri="{9D8B030D-6E8A-4147-A177-3AD203B41FA5}">
                      <a16:colId xmlns:a16="http://schemas.microsoft.com/office/drawing/2014/main" val="614046756"/>
                    </a:ext>
                  </a:extLst>
                </a:gridCol>
                <a:gridCol w="1718907">
                  <a:extLst>
                    <a:ext uri="{9D8B030D-6E8A-4147-A177-3AD203B41FA5}">
                      <a16:colId xmlns:a16="http://schemas.microsoft.com/office/drawing/2014/main" val="3906712904"/>
                    </a:ext>
                  </a:extLst>
                </a:gridCol>
              </a:tblGrid>
              <a:tr h="235739">
                <a:tc>
                  <a:txBody>
                    <a:bodyPr/>
                    <a:lstStyle/>
                    <a:p>
                      <a:pPr algn="ctr"/>
                      <a:r>
                        <a:rPr lang="nl-NL" sz="1100" b="0" dirty="0">
                          <a:latin typeface="Arial" panose="020B0604020202020204" pitchFamily="34" charset="0"/>
                          <a:cs typeface="Arial" panose="020B0604020202020204" pitchFamily="34" charset="0"/>
                        </a:rPr>
                        <a:t>BIM TOEPASSINGEN</a:t>
                      </a: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0" dirty="0">
                          <a:latin typeface="Arial" panose="020B0604020202020204" pitchFamily="34" charset="0"/>
                          <a:cs typeface="Arial" panose="020B0604020202020204" pitchFamily="34" charset="0"/>
                        </a:rPr>
                        <a:t>VAN TOEPASSING IN FASE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200" dirty="0">
                        <a:latin typeface="Bebas" panose="020B0606020202050201" pitchFamily="34" charset="0"/>
                        <a:cs typeface="Calibri" panose="020F0502020204030204" pitchFamily="34" charset="0"/>
                      </a:endParaRP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gridSpan="3">
                  <a:txBody>
                    <a:bodyPr/>
                    <a:lstStyle/>
                    <a:p>
                      <a:pPr algn="ctr"/>
                      <a:r>
                        <a:rPr lang="nl-NL" sz="1100" b="0" dirty="0">
                          <a:latin typeface="Arial" panose="020B0604020202020204" pitchFamily="34" charset="0"/>
                          <a:cs typeface="Arial" panose="020B0604020202020204" pitchFamily="34" charset="0"/>
                        </a:rPr>
                        <a:t>EXTERNE BRONNEN</a:t>
                      </a: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hMerge="1">
                  <a:txBody>
                    <a:bodyPr/>
                    <a:lstStyle/>
                    <a:p>
                      <a:pPr algn="ctr"/>
                      <a:endParaRPr lang="nl-NL" sz="900" dirty="0">
                        <a:latin typeface="Calibri" panose="020F0502020204030204" pitchFamily="34" charset="0"/>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hMerge="1">
                  <a:txBody>
                    <a:bodyPr/>
                    <a:lstStyle/>
                    <a:p>
                      <a:pPr algn="ctr"/>
                      <a:endParaRPr lang="nl-NL" sz="9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56144">
                <a:tc>
                  <a:txBody>
                    <a:bodyPr/>
                    <a:lstStyle/>
                    <a:p>
                      <a:pPr algn="ctr"/>
                      <a:r>
                        <a:rPr lang="nl-NL" sz="900" dirty="0">
                          <a:latin typeface="+mj-lt"/>
                        </a:rPr>
                        <a:t>TOEPASSING</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cs typeface="Calibri" panose="020F0502020204030204" pitchFamily="34" charset="0"/>
                        </a:rPr>
                        <a:t>FASE</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 </a:t>
                      </a:r>
                      <a:r>
                        <a:rPr lang="nl-NL" sz="900" kern="1200" dirty="0">
                          <a:solidFill>
                            <a:schemeClr val="dk1"/>
                          </a:solidFill>
                          <a:latin typeface="+mj-lt"/>
                          <a:ea typeface="+mn-ea"/>
                          <a:cs typeface="+mn-cs"/>
                        </a:rPr>
                        <a:t>SCHEMA’S / STAPPENPLAN</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kern="1200" dirty="0">
                          <a:solidFill>
                            <a:schemeClr val="dk1"/>
                          </a:solidFill>
                          <a:latin typeface="+mj-lt"/>
                          <a:ea typeface="+mn-ea"/>
                          <a:cs typeface="+mn-cs"/>
                        </a:rPr>
                        <a:t>ONDERSTEUNENDE BESTANDEN</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VOORBEELD</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VERWIJZING</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bl>
          </a:graphicData>
        </a:graphic>
      </p:graphicFrame>
      <p:sp>
        <p:nvSpPr>
          <p:cNvPr id="2" name="Tijdelijke aanduiding voor dianummer 1">
            <a:extLst>
              <a:ext uri="{FF2B5EF4-FFF2-40B4-BE49-F238E27FC236}">
                <a16:creationId xmlns:a16="http://schemas.microsoft.com/office/drawing/2014/main" id="{CBF51997-2DB8-F743-9093-ADCDE9276279}"/>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7" name="Tekstvak 6">
            <a:extLst>
              <a:ext uri="{FF2B5EF4-FFF2-40B4-BE49-F238E27FC236}">
                <a16:creationId xmlns:a16="http://schemas.microsoft.com/office/drawing/2014/main" id="{7D504C7C-88A6-8548-BE44-26B50BACE8B2}"/>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3.4 MATRIX BIM-TOEPASSINGEN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9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Faserin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91D76497-B7B1-DC4F-B5D3-356658B10C4C}"/>
              </a:ext>
            </a:extLst>
          </p:cNvPr>
          <p:cNvSpPr txBox="1"/>
          <p:nvPr userDrawn="1"/>
        </p:nvSpPr>
        <p:spPr>
          <a:xfrm>
            <a:off x="619379" y="1305117"/>
            <a:ext cx="3516490" cy="551090"/>
          </a:xfrm>
          <a:prstGeom prst="rect">
            <a:avLst/>
          </a:prstGeom>
          <a:solidFill>
            <a:schemeClr val="bg2">
              <a:lumMod val="20000"/>
              <a:lumOff val="80000"/>
            </a:schemeClr>
          </a:solidFill>
        </p:spPr>
        <p:txBody>
          <a:bodyPr wrap="square" lIns="108000" tIns="108000" rIns="72000" bIns="72000" rtlCol="0">
            <a:spAutoFit/>
          </a:bodyPr>
          <a:lstStyle/>
          <a:p>
            <a:r>
              <a:rPr lang="nl-NL" sz="1200" kern="1200" dirty="0">
                <a:solidFill>
                  <a:schemeClr val="tx1"/>
                </a:solidFill>
                <a:effectLst/>
                <a:latin typeface="+mj-lt"/>
                <a:ea typeface="+mn-ea"/>
                <a:cs typeface="+mn-cs"/>
              </a:rPr>
              <a:t>Omschrijf hieronder de fasering die voor dit project wordt gebruikt. </a:t>
            </a:r>
          </a:p>
        </p:txBody>
      </p:sp>
      <p:grpSp>
        <p:nvGrpSpPr>
          <p:cNvPr id="7" name="Groep 6">
            <a:extLst>
              <a:ext uri="{FF2B5EF4-FFF2-40B4-BE49-F238E27FC236}">
                <a16:creationId xmlns:a16="http://schemas.microsoft.com/office/drawing/2014/main" id="{85C1C475-3F06-414E-B4A8-AE9763D853FA}"/>
              </a:ext>
            </a:extLst>
          </p:cNvPr>
          <p:cNvGrpSpPr/>
          <p:nvPr userDrawn="1"/>
        </p:nvGrpSpPr>
        <p:grpSpPr>
          <a:xfrm>
            <a:off x="611821" y="941657"/>
            <a:ext cx="3516492" cy="360000"/>
            <a:chOff x="189785" y="240664"/>
            <a:chExt cx="2332633" cy="330481"/>
          </a:xfrm>
        </p:grpSpPr>
        <p:sp>
          <p:nvSpPr>
            <p:cNvPr id="8" name="Rechthoek 7">
              <a:extLst>
                <a:ext uri="{FF2B5EF4-FFF2-40B4-BE49-F238E27FC236}">
                  <a16:creationId xmlns:a16="http://schemas.microsoft.com/office/drawing/2014/main" id="{87D8ADAB-2B07-5942-BD4F-45AA46EB072D}"/>
                </a:ext>
              </a:extLst>
            </p:cNvPr>
            <p:cNvSpPr/>
            <p:nvPr userDrawn="1"/>
          </p:nvSpPr>
          <p:spPr>
            <a:xfrm>
              <a:off x="189786" y="240664"/>
              <a:ext cx="2332632" cy="330481"/>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9" name="Tijdelijke aanduiding voor titel 1">
              <a:extLst>
                <a:ext uri="{FF2B5EF4-FFF2-40B4-BE49-F238E27FC236}">
                  <a16:creationId xmlns:a16="http://schemas.microsoft.com/office/drawing/2014/main" id="{9FD21528-AA62-7E4E-9A6A-9C57FB670F5D}"/>
                </a:ext>
              </a:extLst>
            </p:cNvPr>
            <p:cNvSpPr txBox="1">
              <a:spLocks/>
            </p:cNvSpPr>
            <p:nvPr userDrawn="1"/>
          </p:nvSpPr>
          <p:spPr>
            <a:xfrm>
              <a:off x="189785" y="243840"/>
              <a:ext cx="229406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5A. FASERING &amp; DEFINITIES</a:t>
              </a:r>
            </a:p>
          </p:txBody>
        </p:sp>
      </p:grpSp>
      <p:grpSp>
        <p:nvGrpSpPr>
          <p:cNvPr id="11" name="Groep 10">
            <a:extLst>
              <a:ext uri="{FF2B5EF4-FFF2-40B4-BE49-F238E27FC236}">
                <a16:creationId xmlns:a16="http://schemas.microsoft.com/office/drawing/2014/main" id="{698EF0EA-3DFC-3D47-AD42-30548B2B2D73}"/>
              </a:ext>
            </a:extLst>
          </p:cNvPr>
          <p:cNvGrpSpPr/>
          <p:nvPr userDrawn="1"/>
        </p:nvGrpSpPr>
        <p:grpSpPr>
          <a:xfrm>
            <a:off x="4343121" y="941656"/>
            <a:ext cx="7220738" cy="356400"/>
            <a:chOff x="220538" y="240664"/>
            <a:chExt cx="2263313" cy="333647"/>
          </a:xfrm>
        </p:grpSpPr>
        <p:sp>
          <p:nvSpPr>
            <p:cNvPr id="12" name="Rechthoek 11">
              <a:extLst>
                <a:ext uri="{FF2B5EF4-FFF2-40B4-BE49-F238E27FC236}">
                  <a16:creationId xmlns:a16="http://schemas.microsoft.com/office/drawing/2014/main" id="{5124F310-7482-3F4A-BD87-009CA3679746}"/>
                </a:ext>
              </a:extLst>
            </p:cNvPr>
            <p:cNvSpPr/>
            <p:nvPr userDrawn="1"/>
          </p:nvSpPr>
          <p:spPr>
            <a:xfrm>
              <a:off x="220538"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3" name="Tijdelijke aanduiding voor titel 1">
              <a:extLst>
                <a:ext uri="{FF2B5EF4-FFF2-40B4-BE49-F238E27FC236}">
                  <a16:creationId xmlns:a16="http://schemas.microsoft.com/office/drawing/2014/main" id="{899CE93C-293C-5947-9842-179D6D7E9791}"/>
                </a:ext>
              </a:extLst>
            </p:cNvPr>
            <p:cNvSpPr txBox="1">
              <a:spLocks/>
            </p:cNvSpPr>
            <p:nvPr userDrawn="1"/>
          </p:nvSpPr>
          <p:spPr>
            <a:xfrm>
              <a:off x="225551" y="250311"/>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5B. FASERING GRAFISCH</a:t>
              </a:r>
            </a:p>
          </p:txBody>
        </p:sp>
      </p:grpSp>
      <p:sp>
        <p:nvSpPr>
          <p:cNvPr id="16" name="Tijdelijke aanduiding voor tekst 4">
            <a:extLst>
              <a:ext uri="{FF2B5EF4-FFF2-40B4-BE49-F238E27FC236}">
                <a16:creationId xmlns:a16="http://schemas.microsoft.com/office/drawing/2014/main" id="{4DBBCA6A-2F1C-C343-BED3-EA88DF9C7AAD}"/>
              </a:ext>
            </a:extLst>
          </p:cNvPr>
          <p:cNvSpPr>
            <a:spLocks noGrp="1"/>
          </p:cNvSpPr>
          <p:nvPr>
            <p:ph type="body" sz="quarter" idx="14" hasCustomPrompt="1"/>
          </p:nvPr>
        </p:nvSpPr>
        <p:spPr>
          <a:xfrm>
            <a:off x="625349" y="1982312"/>
            <a:ext cx="3502964" cy="4077832"/>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err="1"/>
              <a:t>Beschrijf</a:t>
            </a:r>
            <a:r>
              <a:rPr lang="en-US" sz="1200" dirty="0"/>
              <a:t> de </a:t>
            </a:r>
            <a:r>
              <a:rPr lang="en-US" sz="1200" dirty="0" err="1"/>
              <a:t>verschillende</a:t>
            </a:r>
            <a:r>
              <a:rPr lang="en-US" sz="1200" dirty="0"/>
              <a:t> </a:t>
            </a:r>
            <a:r>
              <a:rPr lang="en-US" sz="1200" dirty="0" err="1"/>
              <a:t>fase</a:t>
            </a:r>
            <a:r>
              <a:rPr lang="en-US" sz="1200" dirty="0"/>
              <a:t> </a:t>
            </a:r>
            <a:r>
              <a:rPr lang="en-US" sz="1200" dirty="0" err="1"/>
              <a:t>en</a:t>
            </a:r>
            <a:r>
              <a:rPr lang="en-US" sz="1200" dirty="0"/>
              <a:t> </a:t>
            </a:r>
            <a:r>
              <a:rPr lang="en-US" sz="1200" dirty="0" err="1"/>
              <a:t>bijbehorende</a:t>
            </a:r>
            <a:r>
              <a:rPr lang="en-US" sz="1200" dirty="0"/>
              <a:t> </a:t>
            </a:r>
            <a:r>
              <a:rPr lang="en-US" sz="1200" dirty="0" err="1"/>
              <a:t>fasedefinities</a:t>
            </a:r>
            <a:r>
              <a:rPr lang="en-US" sz="1200" dirty="0"/>
              <a:t>.</a:t>
            </a:r>
            <a:endParaRPr lang="nl-NL" sz="1200" dirty="0"/>
          </a:p>
          <a:p>
            <a:pPr lvl="0"/>
            <a:endParaRPr lang="nl-NL" dirty="0"/>
          </a:p>
        </p:txBody>
      </p:sp>
      <p:sp>
        <p:nvSpPr>
          <p:cNvPr id="21" name="Tijdelijke aanduiding voor inhoud 2">
            <a:extLst>
              <a:ext uri="{FF2B5EF4-FFF2-40B4-BE49-F238E27FC236}">
                <a16:creationId xmlns:a16="http://schemas.microsoft.com/office/drawing/2014/main" id="{C079E8F6-FCD6-BE43-936B-B6D6599BEE03}"/>
              </a:ext>
            </a:extLst>
          </p:cNvPr>
          <p:cNvSpPr>
            <a:spLocks noGrp="1"/>
          </p:cNvSpPr>
          <p:nvPr>
            <p:ph sz="quarter" idx="10" hasCustomPrompt="1"/>
          </p:nvPr>
        </p:nvSpPr>
        <p:spPr>
          <a:xfrm>
            <a:off x="4343121" y="1287751"/>
            <a:ext cx="7220738" cy="4772393"/>
          </a:xfrm>
          <a:prstGeom prst="rect">
            <a:avLst/>
          </a:prstGeom>
          <a:solidFill>
            <a:schemeClr val="bg2">
              <a:lumMod val="20000"/>
              <a:lumOff val="80000"/>
            </a:schemeClr>
          </a:solidFill>
          <a:ln>
            <a:solidFill>
              <a:schemeClr val="accent3"/>
            </a:solidFill>
          </a:ln>
        </p:spPr>
        <p:txBody>
          <a:bodyPr lIns="108000" tIns="108000" rIns="72000" bIns="72000"/>
          <a:lstStyle>
            <a:lvl1pPr marL="0" indent="0">
              <a:buNone/>
              <a:defRPr sz="1200">
                <a:solidFill>
                  <a:schemeClr val="tx2"/>
                </a:solidFill>
                <a:latin typeface="+mj-lt"/>
              </a:defRPr>
            </a:lvl1pPr>
          </a:lstStyle>
          <a:p>
            <a:pPr lvl="0"/>
            <a:r>
              <a:rPr lang="nl-NL" dirty="0"/>
              <a:t>Upload hier een afbeelding van de fasering.</a:t>
            </a:r>
          </a:p>
        </p:txBody>
      </p:sp>
      <p:sp>
        <p:nvSpPr>
          <p:cNvPr id="2" name="Tijdelijke aanduiding voor dianummer 1">
            <a:extLst>
              <a:ext uri="{FF2B5EF4-FFF2-40B4-BE49-F238E27FC236}">
                <a16:creationId xmlns:a16="http://schemas.microsoft.com/office/drawing/2014/main" id="{75DB0206-B017-034C-8662-A1C7A58F00B6}"/>
              </a:ext>
            </a:extLst>
          </p:cNvPr>
          <p:cNvSpPr>
            <a:spLocks noGrp="1"/>
          </p:cNvSpPr>
          <p:nvPr>
            <p:ph type="sldNum" sz="quarter" idx="15"/>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17" name="Tekstvak 16">
            <a:extLst>
              <a:ext uri="{FF2B5EF4-FFF2-40B4-BE49-F238E27FC236}">
                <a16:creationId xmlns:a16="http://schemas.microsoft.com/office/drawing/2014/main" id="{B8C168A5-84ED-FE4B-84E9-5318A9994F9E}"/>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Fasering hamburgermodel (optioneel)">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0858F616-F5B3-440F-A1B7-DE30DE7E997D}"/>
              </a:ext>
            </a:extLst>
          </p:cNvPr>
          <p:cNvSpPr txBox="1"/>
          <p:nvPr userDrawn="1"/>
        </p:nvSpPr>
        <p:spPr>
          <a:xfrm>
            <a:off x="3401878" y="573437"/>
            <a:ext cx="2030278" cy="480448"/>
          </a:xfrm>
          <a:prstGeom prst="rect">
            <a:avLst/>
          </a:prstGeom>
          <a:noFill/>
        </p:spPr>
        <p:txBody>
          <a:bodyPr wrap="square" rtlCol="0">
            <a:spAutoFit/>
          </a:bodyPr>
          <a:lstStyle/>
          <a:p>
            <a:endParaRPr lang="nl-NL" dirty="0"/>
          </a:p>
        </p:txBody>
      </p:sp>
      <p:sp>
        <p:nvSpPr>
          <p:cNvPr id="17" name="Tekstvak 16">
            <a:extLst>
              <a:ext uri="{FF2B5EF4-FFF2-40B4-BE49-F238E27FC236}">
                <a16:creationId xmlns:a16="http://schemas.microsoft.com/office/drawing/2014/main" id="{AA5F5372-CD84-40BB-874F-C329597023E4}"/>
              </a:ext>
            </a:extLst>
          </p:cNvPr>
          <p:cNvSpPr txBox="1"/>
          <p:nvPr userDrawn="1"/>
        </p:nvSpPr>
        <p:spPr>
          <a:xfrm>
            <a:off x="555925" y="1060798"/>
            <a:ext cx="3235682" cy="4893647"/>
          </a:xfrm>
          <a:prstGeom prst="rect">
            <a:avLst/>
          </a:prstGeom>
          <a:noFill/>
        </p:spPr>
        <p:txBody>
          <a:bodyPr wrap="square" rtlCol="0">
            <a:spAutoFit/>
          </a:bodyPr>
          <a:lstStyle/>
          <a:p>
            <a:r>
              <a:rPr lang="nl-NL" sz="1200" kern="1200" dirty="0">
                <a:solidFill>
                  <a:schemeClr val="tx1"/>
                </a:solidFill>
                <a:effectLst/>
                <a:latin typeface="+mj-lt"/>
                <a:ea typeface="+mn-ea"/>
                <a:cs typeface="+mn-cs"/>
              </a:rPr>
              <a:t>Bij ieder BIM-project hanteren we dit Hamburgermodel. </a:t>
            </a:r>
          </a:p>
          <a:p>
            <a:r>
              <a:rPr lang="nl-NL" sz="1200" kern="1200" dirty="0">
                <a:solidFill>
                  <a:schemeClr val="tx1"/>
                </a:solidFill>
                <a:effectLst/>
                <a:latin typeface="+mj-lt"/>
                <a:ea typeface="+mn-ea"/>
                <a:cs typeface="+mn-cs"/>
              </a:rPr>
              <a:t> </a:t>
            </a:r>
          </a:p>
          <a:p>
            <a:r>
              <a:rPr lang="nl-NL" sz="1200" kern="1200" dirty="0">
                <a:solidFill>
                  <a:schemeClr val="tx1"/>
                </a:solidFill>
                <a:effectLst/>
                <a:latin typeface="+mj-lt"/>
                <a:ea typeface="+mn-ea"/>
                <a:cs typeface="+mn-cs"/>
              </a:rPr>
              <a:t>In de </a:t>
            </a:r>
            <a:r>
              <a:rPr lang="nl-NL" sz="1200" b="1" kern="1200" dirty="0">
                <a:solidFill>
                  <a:schemeClr val="tx1"/>
                </a:solidFill>
                <a:effectLst/>
                <a:latin typeface="+mn-lt"/>
                <a:ea typeface="+mn-ea"/>
                <a:cs typeface="+mn-cs"/>
              </a:rPr>
              <a:t>ontwerpfase</a:t>
            </a:r>
            <a:r>
              <a:rPr lang="nl-NL" sz="1200" kern="1200" dirty="0">
                <a:solidFill>
                  <a:schemeClr val="tx1"/>
                </a:solidFill>
                <a:effectLst/>
                <a:latin typeface="+mj-lt"/>
                <a:ea typeface="+mn-ea"/>
                <a:cs typeface="+mn-cs"/>
              </a:rPr>
              <a:t> wordt de prestatie-eis van het ontwerp vastgelegd in prestatiemodellen. Iedere adviseur maakt een aspectmodel van zijn eigen discipline (architectuur, constructie, installatie-advies en andere adviseurs). Iedere adviseur gebruikt de aspectmodellen van de andere ontwerpteamleden als onderlegger voor zijn model. </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Tijdens de </a:t>
            </a:r>
            <a:r>
              <a:rPr lang="nl-NL" sz="1200" b="1" kern="1200" dirty="0">
                <a:solidFill>
                  <a:schemeClr val="tx1"/>
                </a:solidFill>
                <a:effectLst/>
                <a:latin typeface="+mn-lt"/>
                <a:ea typeface="+mn-ea"/>
                <a:cs typeface="+mn-cs"/>
              </a:rPr>
              <a:t>uitvoering</a:t>
            </a:r>
            <a:r>
              <a:rPr lang="nl-NL" sz="1200" kern="1200" dirty="0">
                <a:solidFill>
                  <a:schemeClr val="tx1"/>
                </a:solidFill>
                <a:effectLst/>
                <a:latin typeface="+mj-lt"/>
                <a:ea typeface="+mn-ea"/>
                <a:cs typeface="+mn-cs"/>
              </a:rPr>
              <a:t> is het prestatiemodel de basis voor het uitwerken van de verschillende productiemodellen. Bij het creëren van deze productiemodellen vindt er een continue toets plaats op integrale geometrische afstemming (clashcontrole) en kwaliteit van informatie.</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Naast de modeleisen is iedere partij zelf - en het ontwerpteam gezamenlijk - verantwoordelijk voor de maakbaarheid en uitvoerbaarheid van het ontwerp.</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19" name="Rechthoek 18">
            <a:extLst>
              <a:ext uri="{FF2B5EF4-FFF2-40B4-BE49-F238E27FC236}">
                <a16:creationId xmlns:a16="http://schemas.microsoft.com/office/drawing/2014/main" id="{D858E1FC-D48E-4240-8E1B-608E319D608F}"/>
              </a:ext>
            </a:extLst>
          </p:cNvPr>
          <p:cNvSpPr/>
          <p:nvPr userDrawn="1"/>
        </p:nvSpPr>
        <p:spPr>
          <a:xfrm>
            <a:off x="4301066" y="1053884"/>
            <a:ext cx="7661577" cy="5005153"/>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pic>
        <p:nvPicPr>
          <p:cNvPr id="20" name="Afbeelding 19">
            <a:extLst>
              <a:ext uri="{FF2B5EF4-FFF2-40B4-BE49-F238E27FC236}">
                <a16:creationId xmlns:a16="http://schemas.microsoft.com/office/drawing/2014/main" id="{CAB9344D-96A5-4E9E-8A66-B85765E30621}"/>
              </a:ext>
            </a:extLst>
          </p:cNvPr>
          <p:cNvPicPr>
            <a:picLocks noChangeAspect="1"/>
          </p:cNvPicPr>
          <p:nvPr userDrawn="1"/>
        </p:nvPicPr>
        <p:blipFill>
          <a:blip r:embed="rId2"/>
          <a:srcRect/>
          <a:stretch/>
        </p:blipFill>
        <p:spPr>
          <a:xfrm>
            <a:off x="4631267" y="886268"/>
            <a:ext cx="7004808" cy="5324409"/>
          </a:xfrm>
          <a:prstGeom prst="rect">
            <a:avLst/>
          </a:prstGeom>
        </p:spPr>
      </p:pic>
      <p:sp>
        <p:nvSpPr>
          <p:cNvPr id="21" name="Tekstvak 20">
            <a:extLst>
              <a:ext uri="{FF2B5EF4-FFF2-40B4-BE49-F238E27FC236}">
                <a16:creationId xmlns:a16="http://schemas.microsoft.com/office/drawing/2014/main" id="{170A837F-A483-4843-9418-40056B5E363F}"/>
              </a:ext>
            </a:extLst>
          </p:cNvPr>
          <p:cNvSpPr txBox="1"/>
          <p:nvPr userDrawn="1"/>
        </p:nvSpPr>
        <p:spPr>
          <a:xfrm>
            <a:off x="297911" y="233688"/>
            <a:ext cx="6918384" cy="430887"/>
          </a:xfrm>
          <a:prstGeom prst="rect">
            <a:avLst/>
          </a:prstGeom>
          <a:noFill/>
        </p:spPr>
        <p:txBody>
          <a:bodyPr wrap="square" lIns="32400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 hamburgermodel</a:t>
            </a:r>
            <a:endParaRPr lang="nl-NL" sz="2200" b="0" kern="1200" dirty="0">
              <a:solidFill>
                <a:schemeClr val="accent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33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Fasering DNR-stb (optioneel)">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4EA23FC-CABC-4BF4-B74F-476EE9881CF1}"/>
              </a:ext>
            </a:extLst>
          </p:cNvPr>
          <p:cNvSpPr>
            <a:spLocks noGrp="1"/>
          </p:cNvSpPr>
          <p:nvPr>
            <p:ph type="sldNum" sz="quarter" idx="10"/>
          </p:nvPr>
        </p:nvSpPr>
        <p:spPr/>
        <p:txBody>
          <a:bodyPr/>
          <a:lstStyle/>
          <a:p>
            <a:r>
              <a:rPr lang="nl-NL"/>
              <a:t> </a:t>
            </a:r>
            <a:fld id="{6259FAF5-9CF2-6240-9E3B-6BD972AD2B41}" type="slidenum">
              <a:rPr lang="nl-NL" smtClean="0"/>
              <a:pPr/>
              <a:t>‹nr.›</a:t>
            </a:fld>
            <a:endParaRPr lang="nl-NL" dirty="0"/>
          </a:p>
        </p:txBody>
      </p:sp>
      <p:sp>
        <p:nvSpPr>
          <p:cNvPr id="5" name="Tekstvak 4">
            <a:extLst>
              <a:ext uri="{FF2B5EF4-FFF2-40B4-BE49-F238E27FC236}">
                <a16:creationId xmlns:a16="http://schemas.microsoft.com/office/drawing/2014/main" id="{DA5F5765-F213-4050-A12C-088E408EBFD5}"/>
              </a:ext>
            </a:extLst>
          </p:cNvPr>
          <p:cNvSpPr txBox="1"/>
          <p:nvPr userDrawn="1"/>
        </p:nvSpPr>
        <p:spPr>
          <a:xfrm>
            <a:off x="619379" y="1305117"/>
            <a:ext cx="3516490" cy="735756"/>
          </a:xfrm>
          <a:prstGeom prst="rect">
            <a:avLst/>
          </a:prstGeom>
          <a:solidFill>
            <a:schemeClr val="bg2">
              <a:lumMod val="20000"/>
              <a:lumOff val="80000"/>
            </a:schemeClr>
          </a:solidFill>
        </p:spPr>
        <p:txBody>
          <a:bodyPr wrap="square" lIns="108000" tIns="108000" rIns="72000" bIns="72000" rtlCol="0">
            <a:spAutoFit/>
          </a:bodyPr>
          <a:lstStyle/>
          <a:p>
            <a:r>
              <a:rPr lang="nl-NL" sz="1200" kern="1200" dirty="0">
                <a:solidFill>
                  <a:schemeClr val="tx1"/>
                </a:solidFill>
                <a:effectLst/>
                <a:latin typeface="+mj-lt"/>
                <a:ea typeface="+mn-ea"/>
                <a:cs typeface="+mn-cs"/>
              </a:rPr>
              <a:t>Vink hier de fasering aan uit de DNR-</a:t>
            </a:r>
            <a:r>
              <a:rPr lang="nl-NL" sz="1200" kern="1200" dirty="0" err="1">
                <a:solidFill>
                  <a:schemeClr val="tx1"/>
                </a:solidFill>
                <a:effectLst/>
                <a:latin typeface="+mj-lt"/>
                <a:ea typeface="+mn-ea"/>
                <a:cs typeface="+mn-cs"/>
              </a:rPr>
              <a:t>stb</a:t>
            </a:r>
            <a:r>
              <a:rPr lang="nl-NL" sz="1200" kern="1200" dirty="0">
                <a:solidFill>
                  <a:schemeClr val="tx1"/>
                </a:solidFill>
                <a:effectLst/>
                <a:latin typeface="+mj-lt"/>
                <a:ea typeface="+mn-ea"/>
                <a:cs typeface="+mn-cs"/>
              </a:rPr>
              <a:t> die voor dit document wordt gebruikt en laat hiernaast zien. Klik op de links voor de bijbehorende fasedefinities.  </a:t>
            </a:r>
          </a:p>
        </p:txBody>
      </p:sp>
      <p:grpSp>
        <p:nvGrpSpPr>
          <p:cNvPr id="6" name="Groep 5">
            <a:extLst>
              <a:ext uri="{FF2B5EF4-FFF2-40B4-BE49-F238E27FC236}">
                <a16:creationId xmlns:a16="http://schemas.microsoft.com/office/drawing/2014/main" id="{6F78AFED-82C0-419E-87A7-615DF882F19D}"/>
              </a:ext>
            </a:extLst>
          </p:cNvPr>
          <p:cNvGrpSpPr/>
          <p:nvPr userDrawn="1"/>
        </p:nvGrpSpPr>
        <p:grpSpPr>
          <a:xfrm>
            <a:off x="611821" y="941657"/>
            <a:ext cx="3516492" cy="360000"/>
            <a:chOff x="189785" y="240664"/>
            <a:chExt cx="2332633" cy="330481"/>
          </a:xfrm>
        </p:grpSpPr>
        <p:sp>
          <p:nvSpPr>
            <p:cNvPr id="7" name="Rechthoek 6">
              <a:extLst>
                <a:ext uri="{FF2B5EF4-FFF2-40B4-BE49-F238E27FC236}">
                  <a16:creationId xmlns:a16="http://schemas.microsoft.com/office/drawing/2014/main" id="{7143211D-65A1-4EA5-A04B-10CD47EE9927}"/>
                </a:ext>
              </a:extLst>
            </p:cNvPr>
            <p:cNvSpPr/>
            <p:nvPr userDrawn="1"/>
          </p:nvSpPr>
          <p:spPr>
            <a:xfrm>
              <a:off x="189786" y="240664"/>
              <a:ext cx="2332632" cy="330481"/>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n>
                  <a:noFill/>
                </a:ln>
              </a:endParaRPr>
            </a:p>
          </p:txBody>
        </p:sp>
        <p:sp>
          <p:nvSpPr>
            <p:cNvPr id="8" name="Tijdelijke aanduiding voor titel 1">
              <a:extLst>
                <a:ext uri="{FF2B5EF4-FFF2-40B4-BE49-F238E27FC236}">
                  <a16:creationId xmlns:a16="http://schemas.microsoft.com/office/drawing/2014/main" id="{F031DDC1-3D6C-4DC8-A1C9-E7668AFF2EBD}"/>
                </a:ext>
              </a:extLst>
            </p:cNvPr>
            <p:cNvSpPr txBox="1">
              <a:spLocks/>
            </p:cNvSpPr>
            <p:nvPr userDrawn="1"/>
          </p:nvSpPr>
          <p:spPr>
            <a:xfrm>
              <a:off x="189785" y="243840"/>
              <a:ext cx="229406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5A. FASERING &amp; DEFINITIES</a:t>
              </a:r>
            </a:p>
          </p:txBody>
        </p:sp>
      </p:grpSp>
      <p:grpSp>
        <p:nvGrpSpPr>
          <p:cNvPr id="9" name="Groep 8">
            <a:extLst>
              <a:ext uri="{FF2B5EF4-FFF2-40B4-BE49-F238E27FC236}">
                <a16:creationId xmlns:a16="http://schemas.microsoft.com/office/drawing/2014/main" id="{3024261B-FC7C-408C-A98C-91E2B55C440A}"/>
              </a:ext>
            </a:extLst>
          </p:cNvPr>
          <p:cNvGrpSpPr/>
          <p:nvPr userDrawn="1"/>
        </p:nvGrpSpPr>
        <p:grpSpPr>
          <a:xfrm>
            <a:off x="4343121" y="941656"/>
            <a:ext cx="7220738" cy="356400"/>
            <a:chOff x="220538" y="240664"/>
            <a:chExt cx="2263313" cy="333647"/>
          </a:xfrm>
        </p:grpSpPr>
        <p:sp>
          <p:nvSpPr>
            <p:cNvPr id="10" name="Rechthoek 9">
              <a:extLst>
                <a:ext uri="{FF2B5EF4-FFF2-40B4-BE49-F238E27FC236}">
                  <a16:creationId xmlns:a16="http://schemas.microsoft.com/office/drawing/2014/main" id="{B9956877-EBC1-490F-B4B3-4FD3A01BBE32}"/>
                </a:ext>
              </a:extLst>
            </p:cNvPr>
            <p:cNvSpPr/>
            <p:nvPr userDrawn="1"/>
          </p:nvSpPr>
          <p:spPr>
            <a:xfrm>
              <a:off x="220538"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n>
                  <a:noFill/>
                </a:ln>
              </a:endParaRPr>
            </a:p>
          </p:txBody>
        </p:sp>
        <p:sp>
          <p:nvSpPr>
            <p:cNvPr id="11" name="Tijdelijke aanduiding voor titel 1">
              <a:extLst>
                <a:ext uri="{FF2B5EF4-FFF2-40B4-BE49-F238E27FC236}">
                  <a16:creationId xmlns:a16="http://schemas.microsoft.com/office/drawing/2014/main" id="{F5D34810-D6BF-4A19-8AFE-4569A032258E}"/>
                </a:ext>
              </a:extLst>
            </p:cNvPr>
            <p:cNvSpPr txBox="1">
              <a:spLocks/>
            </p:cNvSpPr>
            <p:nvPr userDrawn="1"/>
          </p:nvSpPr>
          <p:spPr>
            <a:xfrm>
              <a:off x="225551" y="250311"/>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a:solidFill>
                    <a:schemeClr val="bg1"/>
                  </a:solidFill>
                  <a:latin typeface="Arial" panose="020B0604020202020204" pitchFamily="34" charset="0"/>
                  <a:cs typeface="Arial" panose="020B0604020202020204" pitchFamily="34" charset="0"/>
                </a:rPr>
                <a:t>5B. FASERING GRAFISCH</a:t>
              </a:r>
            </a:p>
          </p:txBody>
        </p:sp>
      </p:grpSp>
      <p:sp>
        <p:nvSpPr>
          <p:cNvPr id="12" name="Tijdelijke aanduiding voor inhoud 2">
            <a:extLst>
              <a:ext uri="{FF2B5EF4-FFF2-40B4-BE49-F238E27FC236}">
                <a16:creationId xmlns:a16="http://schemas.microsoft.com/office/drawing/2014/main" id="{162C3439-1485-4985-BCCB-C848B1494209}"/>
              </a:ext>
            </a:extLst>
          </p:cNvPr>
          <p:cNvSpPr>
            <a:spLocks noGrp="1"/>
          </p:cNvSpPr>
          <p:nvPr>
            <p:ph sz="quarter" idx="11"/>
          </p:nvPr>
        </p:nvSpPr>
        <p:spPr>
          <a:xfrm>
            <a:off x="4343121" y="1287751"/>
            <a:ext cx="7220738" cy="4635437"/>
          </a:xfrm>
          <a:prstGeom prst="rect">
            <a:avLst/>
          </a:prstGeom>
          <a:solidFill>
            <a:schemeClr val="bg2">
              <a:lumMod val="20000"/>
              <a:lumOff val="80000"/>
            </a:schemeClr>
          </a:solidFill>
          <a:ln>
            <a:solidFill>
              <a:schemeClr val="accent3"/>
            </a:solidFill>
          </a:ln>
        </p:spPr>
        <p:txBody>
          <a:bodyPr lIns="108000" tIns="108000" rIns="72000" bIns="72000"/>
          <a:lstStyle>
            <a:lvl1pPr marL="0" indent="0">
              <a:buNone/>
              <a:defRPr sz="1200">
                <a:solidFill>
                  <a:schemeClr val="tx2"/>
                </a:solidFill>
                <a:latin typeface="+mj-lt"/>
              </a:defRPr>
            </a:lvl1pPr>
          </a:lstStyle>
          <a:p>
            <a:pPr algn="l" fontAlgn="base">
              <a:buFont typeface="Arial" panose="020B0604020202020204" pitchFamily="34" charset="0"/>
              <a:buChar char="•"/>
            </a:pPr>
            <a:endParaRPr lang="nl-NL" b="0" i="0" dirty="0">
              <a:solidFill>
                <a:srgbClr val="373A43"/>
              </a:solidFill>
              <a:effectLst/>
              <a:latin typeface="Graphik"/>
            </a:endParaRPr>
          </a:p>
        </p:txBody>
      </p:sp>
      <p:sp>
        <p:nvSpPr>
          <p:cNvPr id="13" name="Tekstvak 12">
            <a:extLst>
              <a:ext uri="{FF2B5EF4-FFF2-40B4-BE49-F238E27FC236}">
                <a16:creationId xmlns:a16="http://schemas.microsoft.com/office/drawing/2014/main" id="{3479AA52-3093-419B-96B1-7C7686BA4DF0}"/>
              </a:ext>
            </a:extLst>
          </p:cNvPr>
          <p:cNvSpPr txBox="1"/>
          <p:nvPr userDrawn="1"/>
        </p:nvSpPr>
        <p:spPr>
          <a:xfrm>
            <a:off x="293292" y="226807"/>
            <a:ext cx="5408761" cy="430887"/>
          </a:xfrm>
          <a:prstGeom prst="rect">
            <a:avLst/>
          </a:prstGeom>
          <a:noFill/>
        </p:spPr>
        <p:txBody>
          <a:bodyPr wrap="square" lIns="32400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 DNR-</a:t>
            </a:r>
            <a:r>
              <a:rPr lang="nl-NL" sz="2200" b="1" kern="1200" dirty="0" err="1">
                <a:solidFill>
                  <a:schemeClr val="accent1"/>
                </a:solidFill>
                <a:effectLst/>
                <a:latin typeface="Arial" panose="020B0604020202020204" pitchFamily="34" charset="0"/>
                <a:ea typeface="+mn-ea"/>
                <a:cs typeface="Arial" panose="020B0604020202020204" pitchFamily="34" charset="0"/>
              </a:rPr>
              <a:t>stb</a:t>
            </a:r>
            <a:r>
              <a:rPr lang="nl-NL" sz="2200" b="1" kern="1200" dirty="0">
                <a:solidFill>
                  <a:schemeClr val="accent1"/>
                </a:solidFill>
                <a:effectLst/>
                <a:latin typeface="Arial" panose="020B0604020202020204" pitchFamily="34" charset="0"/>
                <a:ea typeface="+mn-ea"/>
                <a:cs typeface="Arial" panose="020B0604020202020204" pitchFamily="34" charset="0"/>
              </a:rPr>
              <a:t> </a:t>
            </a:r>
            <a:r>
              <a:rPr lang="nl-NL" sz="2200" b="0" kern="1200" dirty="0">
                <a:solidFill>
                  <a:schemeClr val="accent1"/>
                </a:solidFill>
                <a:effectLst/>
                <a:latin typeface="Arial" panose="020B0604020202020204" pitchFamily="34" charset="0"/>
                <a:ea typeface="+mn-ea"/>
                <a:cs typeface="Arial" panose="020B0604020202020204" pitchFamily="34" charset="0"/>
              </a:rPr>
              <a:t>(OPTIONEEL) </a:t>
            </a:r>
          </a:p>
        </p:txBody>
      </p:sp>
      <p:sp>
        <p:nvSpPr>
          <p:cNvPr id="15" name="TextBox 3">
            <a:extLst>
              <a:ext uri="{FF2B5EF4-FFF2-40B4-BE49-F238E27FC236}">
                <a16:creationId xmlns:a16="http://schemas.microsoft.com/office/drawing/2014/main" id="{0AE52ABC-3BEE-4FEC-B418-E5859BFA8DB3}"/>
              </a:ext>
            </a:extLst>
          </p:cNvPr>
          <p:cNvSpPr txBox="1"/>
          <p:nvPr userDrawn="1"/>
        </p:nvSpPr>
        <p:spPr>
          <a:xfrm>
            <a:off x="611821" y="5912883"/>
            <a:ext cx="7960048" cy="246221"/>
          </a:xfrm>
          <a:prstGeom prst="rect">
            <a:avLst/>
          </a:prstGeom>
          <a:noFill/>
        </p:spPr>
        <p:txBody>
          <a:bodyPr wrap="square" rtlCol="0">
            <a:spAutoFit/>
          </a:bodyPr>
          <a:lstStyle/>
          <a:p>
            <a:r>
              <a:rPr lang="nl-NL" sz="1000" b="0" i="0" u="none" dirty="0">
                <a:solidFill>
                  <a:srgbClr val="2C6D7F"/>
                </a:solidFill>
                <a:effectLst/>
                <a:latin typeface="Graphik"/>
              </a:rPr>
              <a:t>* Deze fase kan meerdere keren voorkomen tussen of na verschillende fases. Indien van toepassing wordt dit weergegeven in de grafische weergave.  </a:t>
            </a:r>
            <a:endParaRPr lang="en-NL" sz="1000" u="none" dirty="0"/>
          </a:p>
        </p:txBody>
      </p:sp>
    </p:spTree>
    <p:extLst>
      <p:ext uri="{BB962C8B-B14F-4D97-AF65-F5344CB8AC3E}">
        <p14:creationId xmlns:p14="http://schemas.microsoft.com/office/powerpoint/2010/main" val="313589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98B71F-0D11-DB4A-9E8B-A0B76140A1FA}"/>
              </a:ext>
            </a:extLst>
          </p:cNvPr>
          <p:cNvPicPr>
            <a:picLocks noChangeAspect="1"/>
          </p:cNvPicPr>
          <p:nvPr userDrawn="1"/>
        </p:nvPicPr>
        <p:blipFill>
          <a:blip r:embed="rId21"/>
          <a:srcRect/>
          <a:stretch/>
        </p:blipFill>
        <p:spPr>
          <a:xfrm>
            <a:off x="1401934" y="6296514"/>
            <a:ext cx="750322" cy="348111"/>
          </a:xfrm>
          <a:prstGeom prst="rect">
            <a:avLst/>
          </a:prstGeom>
        </p:spPr>
      </p:pic>
      <p:pic>
        <p:nvPicPr>
          <p:cNvPr id="6" name="Afbeelding 5">
            <a:extLst>
              <a:ext uri="{FF2B5EF4-FFF2-40B4-BE49-F238E27FC236}">
                <a16:creationId xmlns:a16="http://schemas.microsoft.com/office/drawing/2014/main" id="{89C86595-8A3E-2849-A38C-32DF038F8FBE}"/>
              </a:ext>
            </a:extLst>
          </p:cNvPr>
          <p:cNvPicPr>
            <a:picLocks noChangeAspect="1"/>
          </p:cNvPicPr>
          <p:nvPr userDrawn="1"/>
        </p:nvPicPr>
        <p:blipFill>
          <a:blip r:embed="rId22"/>
          <a:stretch>
            <a:fillRect/>
          </a:stretch>
        </p:blipFill>
        <p:spPr>
          <a:xfrm>
            <a:off x="444417" y="6215314"/>
            <a:ext cx="824244" cy="497810"/>
          </a:xfrm>
          <a:prstGeom prst="rect">
            <a:avLst/>
          </a:prstGeom>
        </p:spPr>
      </p:pic>
      <p:sp>
        <p:nvSpPr>
          <p:cNvPr id="7" name="Tekstvak 6">
            <a:extLst>
              <a:ext uri="{FF2B5EF4-FFF2-40B4-BE49-F238E27FC236}">
                <a16:creationId xmlns:a16="http://schemas.microsoft.com/office/drawing/2014/main" id="{2EBDE7D4-6A47-2C4E-9DD9-6283EC7CAEE5}"/>
              </a:ext>
            </a:extLst>
          </p:cNvPr>
          <p:cNvSpPr txBox="1"/>
          <p:nvPr userDrawn="1"/>
        </p:nvSpPr>
        <p:spPr>
          <a:xfrm>
            <a:off x="6192253" y="6442745"/>
            <a:ext cx="4947990" cy="246221"/>
          </a:xfrm>
          <a:prstGeom prst="rect">
            <a:avLst/>
          </a:prstGeom>
          <a:noFill/>
        </p:spPr>
        <p:txBody>
          <a:bodyPr wrap="square" rtlCol="0">
            <a:spAutoFit/>
          </a:bodyPr>
          <a:lstStyle/>
          <a:p>
            <a:pPr algn="r"/>
            <a:r>
              <a:rPr lang="en-US" sz="1000" dirty="0">
                <a:solidFill>
                  <a:schemeClr val="tx2"/>
                </a:solidFill>
                <a:latin typeface="+mj-lt"/>
              </a:rPr>
              <a:t>BIM-Uitvoeringsplan </a:t>
            </a:r>
            <a:r>
              <a:rPr lang="en-US" sz="1000" dirty="0" err="1">
                <a:solidFill>
                  <a:schemeClr val="tx2"/>
                </a:solidFill>
                <a:latin typeface="+mj-lt"/>
              </a:rPr>
              <a:t>Hamburgermodel</a:t>
            </a:r>
            <a:r>
              <a:rPr lang="en-US" sz="1000" dirty="0">
                <a:solidFill>
                  <a:schemeClr val="tx2"/>
                </a:solidFill>
                <a:latin typeface="+mj-lt"/>
              </a:rPr>
              <a:t> project | </a:t>
            </a:r>
            <a:r>
              <a:rPr lang="en-US" sz="1000" dirty="0" err="1">
                <a:solidFill>
                  <a:schemeClr val="tx2"/>
                </a:solidFill>
                <a:latin typeface="+mj-lt"/>
              </a:rPr>
              <a:t>d.d.</a:t>
            </a:r>
            <a:r>
              <a:rPr lang="en-US" sz="1000" dirty="0">
                <a:solidFill>
                  <a:schemeClr val="tx2"/>
                </a:solidFill>
                <a:latin typeface="+mj-lt"/>
              </a:rPr>
              <a:t> 28-04-2022 | </a:t>
            </a:r>
            <a:r>
              <a:rPr lang="en-US" sz="1000" dirty="0" err="1">
                <a:solidFill>
                  <a:schemeClr val="tx2"/>
                </a:solidFill>
                <a:latin typeface="+mj-lt"/>
              </a:rPr>
              <a:t>versie</a:t>
            </a:r>
            <a:r>
              <a:rPr lang="en-US" sz="1000" dirty="0">
                <a:solidFill>
                  <a:schemeClr val="tx2"/>
                </a:solidFill>
                <a:latin typeface="+mj-lt"/>
              </a:rPr>
              <a:t>: 1.0</a:t>
            </a:r>
            <a:endParaRPr lang="nl-NL" sz="1000" dirty="0">
              <a:solidFill>
                <a:schemeClr val="tx2"/>
              </a:solidFill>
              <a:latin typeface="+mj-lt"/>
            </a:endParaRPr>
          </a:p>
        </p:txBody>
      </p:sp>
      <p:sp>
        <p:nvSpPr>
          <p:cNvPr id="14" name="Tekstvak 13">
            <a:extLst>
              <a:ext uri="{FF2B5EF4-FFF2-40B4-BE49-F238E27FC236}">
                <a16:creationId xmlns:a16="http://schemas.microsoft.com/office/drawing/2014/main" id="{73E003C1-5706-B043-9641-4DE3EEE6D463}"/>
              </a:ext>
            </a:extLst>
          </p:cNvPr>
          <p:cNvSpPr txBox="1"/>
          <p:nvPr userDrawn="1"/>
        </p:nvSpPr>
        <p:spPr>
          <a:xfrm>
            <a:off x="2285529" y="6296514"/>
            <a:ext cx="1045027" cy="400110"/>
          </a:xfrm>
          <a:prstGeom prst="rect">
            <a:avLst/>
          </a:prstGeom>
          <a:noFill/>
        </p:spPr>
        <p:txBody>
          <a:bodyPr wrap="square" rtlCol="0">
            <a:spAutoFit/>
          </a:bodyPr>
          <a:lstStyle/>
          <a:p>
            <a:r>
              <a:rPr lang="nl-NL" sz="1000" dirty="0">
                <a:solidFill>
                  <a:schemeClr val="accent1"/>
                </a:solidFill>
              </a:rPr>
              <a:t>Invoegen </a:t>
            </a:r>
          </a:p>
          <a:p>
            <a:r>
              <a:rPr lang="nl-NL" sz="1000" dirty="0">
                <a:solidFill>
                  <a:schemeClr val="accent1"/>
                </a:solidFill>
              </a:rPr>
              <a:t>bedrijfslogo</a:t>
            </a:r>
          </a:p>
        </p:txBody>
      </p:sp>
      <p:sp>
        <p:nvSpPr>
          <p:cNvPr id="19" name="Tijdelijke aanduiding voor dianummer 18">
            <a:extLst>
              <a:ext uri="{FF2B5EF4-FFF2-40B4-BE49-F238E27FC236}">
                <a16:creationId xmlns:a16="http://schemas.microsoft.com/office/drawing/2014/main" id="{6562F692-6885-E84B-ABD2-4D846C06AA0E}"/>
              </a:ext>
            </a:extLst>
          </p:cNvPr>
          <p:cNvSpPr>
            <a:spLocks noGrp="1"/>
          </p:cNvSpPr>
          <p:nvPr>
            <p:ph type="sldNum" sz="quarter" idx="4"/>
          </p:nvPr>
        </p:nvSpPr>
        <p:spPr>
          <a:xfrm>
            <a:off x="11563859" y="6435087"/>
            <a:ext cx="400625" cy="253879"/>
          </a:xfrm>
          <a:prstGeom prst="rect">
            <a:avLst/>
          </a:prstGeom>
        </p:spPr>
        <p:txBody>
          <a:bodyPr vert="horz" lIns="0" tIns="46800" rIns="0" bIns="45720" rtlCol="0" anchor="ctr"/>
          <a:lstStyle>
            <a:lvl1pPr algn="l">
              <a:defRPr sz="1000">
                <a:solidFill>
                  <a:schemeClr val="accent3"/>
                </a:solidFill>
                <a:latin typeface="+mj-lt"/>
              </a:defRPr>
            </a:lvl1pPr>
          </a:lstStyle>
          <a:p>
            <a:r>
              <a:rPr lang="nl-NL" dirty="0"/>
              <a:t> </a:t>
            </a:r>
            <a:fld id="{6259FAF5-9CF2-6240-9E3B-6BD972AD2B41}" type="slidenum">
              <a:rPr lang="nl-NL" smtClean="0"/>
              <a:pPr/>
              <a:t>‹nr.›</a:t>
            </a:fld>
            <a:endParaRPr lang="nl-NL" dirty="0"/>
          </a:p>
        </p:txBody>
      </p:sp>
      <p:sp>
        <p:nvSpPr>
          <p:cNvPr id="21" name="Tekstvak 20">
            <a:extLst>
              <a:ext uri="{FF2B5EF4-FFF2-40B4-BE49-F238E27FC236}">
                <a16:creationId xmlns:a16="http://schemas.microsoft.com/office/drawing/2014/main" id="{094212A3-497A-214C-9890-607DE7A0B6AE}"/>
              </a:ext>
            </a:extLst>
          </p:cNvPr>
          <p:cNvSpPr txBox="1"/>
          <p:nvPr userDrawn="1"/>
        </p:nvSpPr>
        <p:spPr>
          <a:xfrm>
            <a:off x="11034677" y="6435087"/>
            <a:ext cx="494808" cy="246221"/>
          </a:xfrm>
          <a:prstGeom prst="rect">
            <a:avLst/>
          </a:prstGeom>
          <a:noFill/>
        </p:spPr>
        <p:txBody>
          <a:bodyPr wrap="square" lIns="0" tIns="46800" rIns="0" rtlCol="0">
            <a:spAutoFit/>
          </a:bodyPr>
          <a:lstStyle/>
          <a:p>
            <a:pPr algn="r"/>
            <a:r>
              <a:rPr lang="en-US" sz="1000" dirty="0" err="1">
                <a:solidFill>
                  <a:schemeClr val="tx2"/>
                </a:solidFill>
                <a:latin typeface="+mj-lt"/>
              </a:rPr>
              <a:t>Pagina</a:t>
            </a:r>
            <a:endParaRPr lang="nl-NL" sz="1000" dirty="0">
              <a:solidFill>
                <a:schemeClr val="tx2"/>
              </a:solidFill>
              <a:latin typeface="+mj-lt"/>
            </a:endParaRPr>
          </a:p>
        </p:txBody>
      </p:sp>
    </p:spTree>
    <p:extLst>
      <p:ext uri="{BB962C8B-B14F-4D97-AF65-F5344CB8AC3E}">
        <p14:creationId xmlns:p14="http://schemas.microsoft.com/office/powerpoint/2010/main" val="26806234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7" r:id="rId5"/>
    <p:sldLayoutId id="2147483684" r:id="rId6"/>
    <p:sldLayoutId id="2147483681" r:id="rId7"/>
    <p:sldLayoutId id="2147483695" r:id="rId8"/>
    <p:sldLayoutId id="2147483696" r:id="rId9"/>
    <p:sldLayoutId id="2147483682" r:id="rId10"/>
    <p:sldLayoutId id="2147483686" r:id="rId11"/>
    <p:sldLayoutId id="2147483688" r:id="rId12"/>
    <p:sldLayoutId id="2147483689" r:id="rId13"/>
    <p:sldLayoutId id="2147483690" r:id="rId14"/>
    <p:sldLayoutId id="2147483693" r:id="rId15"/>
    <p:sldLayoutId id="2147483691" r:id="rId16"/>
    <p:sldLayoutId id="2147483692" r:id="rId17"/>
    <p:sldLayoutId id="2147483674" r:id="rId18"/>
    <p:sldLayoutId id="2147483694" r:id="rId19"/>
  </p:sldLayoutIdLst>
  <p:hf hdr="0" ftr="0" dt="0"/>
  <p:txStyles>
    <p:titleStyle>
      <a:lvl1pPr algn="l" defTabSz="914400" rtl="0" eaLnBrk="1" latinLnBrk="0" hangingPunct="1">
        <a:lnSpc>
          <a:spcPct val="90000"/>
        </a:lnSpc>
        <a:spcBef>
          <a:spcPct val="0"/>
        </a:spcBef>
        <a:buNone/>
        <a:defRPr sz="1500" kern="1200">
          <a:solidFill>
            <a:schemeClr val="bg1"/>
          </a:solidFill>
          <a:latin typeface="Bebas Kai" pitchFamily="8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mloket.nl/p/572/BUP"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join.bimcollab.com/"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mloket.nl/documents/BUP20_Technisch_PVE.pdf" TargetMode="External"/><Relationship Id="rId2" Type="http://schemas.openxmlformats.org/officeDocument/2006/relationships/hyperlink" Target="https://www.rijksvastgoedbedrijf.nl/documenten/richtlijn/2014/06/20/rvb-bim-norm-v1.1#:~:text=De%20Rijksvastgoedbedrijf%20BouwwerkInformatieModel%20Norm%2C%20kortweg,extracten%20aan%20te%20leveren%20bestanden." TargetMode="External"/><Relationship Id="rId1" Type="http://schemas.openxmlformats.org/officeDocument/2006/relationships/slideLayout" Target="../slideLayouts/slideLayout3.xml"/><Relationship Id="rId4" Type="http://schemas.openxmlformats.org/officeDocument/2006/relationships/hyperlink" Target="https://www.bimloket.nl/p/572/BU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bimloket.nl/documents/BUP20_Kansen_en_risico_lijst.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ucm.buildingsmart.org/use-case-details/2688/nl" TargetMode="External"/><Relationship Id="rId2" Type="http://schemas.openxmlformats.org/officeDocument/2006/relationships/hyperlink" Target="https://ucm.buildingsmart.org/use-case-details/2656/nl" TargetMode="External"/><Relationship Id="rId1" Type="http://schemas.openxmlformats.org/officeDocument/2006/relationships/slideLayout" Target="../slideLayouts/slideLayout5.xml"/><Relationship Id="rId5" Type="http://schemas.openxmlformats.org/officeDocument/2006/relationships/hyperlink" Target="https://www.bimloket.nl/documents/BUP20_Sparingsprocedure.pdf" TargetMode="External"/><Relationship Id="rId4" Type="http://schemas.openxmlformats.org/officeDocument/2006/relationships/hyperlink" Target="https://ucm.buildingsmart.org/use-case-details/2699/n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cm.buildingsmart.org/use-case-details/2656/nl" TargetMode="External"/><Relationship Id="rId7" Type="http://schemas.openxmlformats.org/officeDocument/2006/relationships/hyperlink" Target="https://www.bimloket.nl/documents/BUP20_Sparingsprocedure.pdf" TargetMode="External"/><Relationship Id="rId2" Type="http://schemas.openxmlformats.org/officeDocument/2006/relationships/hyperlink" Target="https://www.bimloket.nl/documents/BUP20_Solibri_information_take-off.pdf" TargetMode="External"/><Relationship Id="rId1" Type="http://schemas.openxmlformats.org/officeDocument/2006/relationships/slideLayout" Target="../slideLayouts/slideLayout6.xml"/><Relationship Id="rId6" Type="http://schemas.openxmlformats.org/officeDocument/2006/relationships/hyperlink" Target="https://www.bimloket.nl/documents/BUP20_Handleiding_BIM_collab.pdf" TargetMode="External"/><Relationship Id="rId5" Type="http://schemas.openxmlformats.org/officeDocument/2006/relationships/hyperlink" Target="https://www.bimloket.nl/documents/BUP20_BIM_Collab_proces.pdf" TargetMode="External"/><Relationship Id="rId4" Type="http://schemas.openxmlformats.org/officeDocument/2006/relationships/hyperlink" Target="https://ucm.buildingsmart.org/use-case-details/2688/n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bimloket.nl/documents/ILS_Ontwerp__Engineering_v1_0_-_CON.pdf" TargetMode="External"/><Relationship Id="rId2" Type="http://schemas.openxmlformats.org/officeDocument/2006/relationships/hyperlink" Target="https://www.bimloket.nl/documents/ILS_Ontwerp__Engineering_v1_0_-_BWK.pdf" TargetMode="External"/><Relationship Id="rId1" Type="http://schemas.openxmlformats.org/officeDocument/2006/relationships/slideLayout" Target="../slideLayouts/slideLayout10.xml"/><Relationship Id="rId6" Type="http://schemas.openxmlformats.org/officeDocument/2006/relationships/hyperlink" Target="https://www.bimloket.nl/documents/BUP20_Documentenbehoefteschema.pdf" TargetMode="External"/><Relationship Id="rId5" Type="http://schemas.openxmlformats.org/officeDocument/2006/relationships/hyperlink" Target="https://www.bimloket.nl/documents/BUP20_Modelleerafspraken.pdf" TargetMode="External"/><Relationship Id="rId4" Type="http://schemas.openxmlformats.org/officeDocument/2006/relationships/hyperlink" Target="https://www.bimloket.nl/documents/ILS_Ontwerp__Engineering_v1_0_-_IN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imloket.nl/documents/ILS_Ontwerp__Engineering_v1_0_-_CON.pdf" TargetMode="External"/><Relationship Id="rId7" Type="http://schemas.openxmlformats.org/officeDocument/2006/relationships/hyperlink" Target="https://www.bimloket.nl/documents/ILS_Ontwerp__Engineering_v1_0_Basisbestand.zip" TargetMode="External"/><Relationship Id="rId2" Type="http://schemas.openxmlformats.org/officeDocument/2006/relationships/hyperlink" Target="https://www.bimloket.nl/documents/ILS_Ontwerp__Engineering_v1_0_-_BWK.pdf" TargetMode="External"/><Relationship Id="rId1" Type="http://schemas.openxmlformats.org/officeDocument/2006/relationships/slideLayout" Target="../slideLayouts/slideLayout11.xml"/><Relationship Id="rId6" Type="http://schemas.openxmlformats.org/officeDocument/2006/relationships/hyperlink" Target="https://www.bimloket.nl/p/294/BIM-basis-ILS" TargetMode="External"/><Relationship Id="rId5" Type="http://schemas.openxmlformats.org/officeDocument/2006/relationships/hyperlink" Target="https://www.bimloket.nl/documents/BUP20_Shortnames.pdf" TargetMode="External"/><Relationship Id="rId4" Type="http://schemas.openxmlformats.org/officeDocument/2006/relationships/hyperlink" Target="https://www.bimloket.nl/documents/ILS_Ontwerp__Engineering_v1_0_-_I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A53A5CC-AD2B-3247-8ECB-B344C930D5CE}"/>
              </a:ext>
            </a:extLst>
          </p:cNvPr>
          <p:cNvSpPr>
            <a:spLocks noGrp="1"/>
          </p:cNvSpPr>
          <p:nvPr>
            <p:ph type="body" sz="quarter" idx="11"/>
          </p:nvPr>
        </p:nvSpPr>
        <p:spPr/>
        <p:txBody>
          <a:bodyPr/>
          <a:lstStyle/>
          <a:p>
            <a:r>
              <a:rPr lang="nl-NL" dirty="0"/>
              <a:t>Hamburgermodel project (voorbeeld)</a:t>
            </a:r>
          </a:p>
        </p:txBody>
      </p:sp>
      <p:sp>
        <p:nvSpPr>
          <p:cNvPr id="3" name="Tijdelijke aanduiding voor tekst 2">
            <a:extLst>
              <a:ext uri="{FF2B5EF4-FFF2-40B4-BE49-F238E27FC236}">
                <a16:creationId xmlns:a16="http://schemas.microsoft.com/office/drawing/2014/main" id="{48608BF9-4F71-8445-B833-AE2ABFE7AFA4}"/>
              </a:ext>
            </a:extLst>
          </p:cNvPr>
          <p:cNvSpPr>
            <a:spLocks noGrp="1"/>
          </p:cNvSpPr>
          <p:nvPr>
            <p:ph type="body" sz="quarter" idx="12"/>
          </p:nvPr>
        </p:nvSpPr>
        <p:spPr/>
        <p:txBody>
          <a:bodyPr/>
          <a:lstStyle/>
          <a:p>
            <a:r>
              <a:rPr lang="nl-NL" dirty="0"/>
              <a:t>15-04-2022</a:t>
            </a:r>
          </a:p>
        </p:txBody>
      </p:sp>
      <p:sp>
        <p:nvSpPr>
          <p:cNvPr id="4" name="Tijdelijke aanduiding voor tekst 3">
            <a:extLst>
              <a:ext uri="{FF2B5EF4-FFF2-40B4-BE49-F238E27FC236}">
                <a16:creationId xmlns:a16="http://schemas.microsoft.com/office/drawing/2014/main" id="{BB905446-A8CE-7349-95ED-25316C6AF83F}"/>
              </a:ext>
            </a:extLst>
          </p:cNvPr>
          <p:cNvSpPr>
            <a:spLocks noGrp="1"/>
          </p:cNvSpPr>
          <p:nvPr>
            <p:ph type="body" sz="quarter" idx="13"/>
          </p:nvPr>
        </p:nvSpPr>
        <p:spPr/>
        <p:txBody>
          <a:bodyPr/>
          <a:lstStyle/>
          <a:p>
            <a:r>
              <a:rPr lang="nl-NL" dirty="0"/>
              <a:t>1.0</a:t>
            </a:r>
          </a:p>
        </p:txBody>
      </p:sp>
      <p:sp>
        <p:nvSpPr>
          <p:cNvPr id="5" name="Tijdelijke aanduiding voor tekst 4">
            <a:extLst>
              <a:ext uri="{FF2B5EF4-FFF2-40B4-BE49-F238E27FC236}">
                <a16:creationId xmlns:a16="http://schemas.microsoft.com/office/drawing/2014/main" id="{3B70E9D1-9566-4245-A8C9-946A0B81E706}"/>
              </a:ext>
            </a:extLst>
          </p:cNvPr>
          <p:cNvSpPr>
            <a:spLocks noGrp="1"/>
          </p:cNvSpPr>
          <p:nvPr>
            <p:ph type="body" sz="quarter" idx="14"/>
          </p:nvPr>
        </p:nvSpPr>
        <p:spPr/>
        <p:txBody>
          <a:bodyPr/>
          <a:lstStyle/>
          <a:p>
            <a:r>
              <a:rPr lang="nl-NL" dirty="0"/>
              <a:t>BUP2.0 initiatiefgroep</a:t>
            </a:r>
          </a:p>
        </p:txBody>
      </p:sp>
      <p:sp>
        <p:nvSpPr>
          <p:cNvPr id="6" name="Tijdelijke aanduiding voor tekst 5">
            <a:extLst>
              <a:ext uri="{FF2B5EF4-FFF2-40B4-BE49-F238E27FC236}">
                <a16:creationId xmlns:a16="http://schemas.microsoft.com/office/drawing/2014/main" id="{41AF3D88-3571-8849-8F62-2931ECB3B1EC}"/>
              </a:ext>
            </a:extLst>
          </p:cNvPr>
          <p:cNvSpPr>
            <a:spLocks noGrp="1"/>
          </p:cNvSpPr>
          <p:nvPr>
            <p:ph type="body" sz="quarter" idx="15"/>
          </p:nvPr>
        </p:nvSpPr>
        <p:spPr/>
        <p:txBody>
          <a:bodyPr/>
          <a:lstStyle/>
          <a:p>
            <a:endParaRPr lang="nl-NL" dirty="0"/>
          </a:p>
        </p:txBody>
      </p:sp>
      <p:sp>
        <p:nvSpPr>
          <p:cNvPr id="7" name="Tijdelijke aanduiding voor tekst 6">
            <a:extLst>
              <a:ext uri="{FF2B5EF4-FFF2-40B4-BE49-F238E27FC236}">
                <a16:creationId xmlns:a16="http://schemas.microsoft.com/office/drawing/2014/main" id="{9B564953-CAB1-C246-80E0-A8CE8A68A6B3}"/>
              </a:ext>
            </a:extLst>
          </p:cNvPr>
          <p:cNvSpPr>
            <a:spLocks noGrp="1"/>
          </p:cNvSpPr>
          <p:nvPr>
            <p:ph type="body" sz="quarter" idx="16"/>
          </p:nvPr>
        </p:nvSpPr>
        <p:spPr/>
        <p:txBody>
          <a:bodyPr/>
          <a:lstStyle/>
          <a:p>
            <a:r>
              <a:rPr lang="nl-NL" dirty="0"/>
              <a:t>Definitief</a:t>
            </a:r>
          </a:p>
        </p:txBody>
      </p:sp>
      <p:sp>
        <p:nvSpPr>
          <p:cNvPr id="8" name="Tijdelijke aanduiding voor dianummer 7">
            <a:extLst>
              <a:ext uri="{FF2B5EF4-FFF2-40B4-BE49-F238E27FC236}">
                <a16:creationId xmlns:a16="http://schemas.microsoft.com/office/drawing/2014/main" id="{5E60AB77-0E24-BC49-88E9-7C28414A4D1D}"/>
              </a:ext>
            </a:extLst>
          </p:cNvPr>
          <p:cNvSpPr>
            <a:spLocks noGrp="1"/>
          </p:cNvSpPr>
          <p:nvPr>
            <p:ph type="sldNum" sz="quarter" idx="20"/>
          </p:nvPr>
        </p:nvSpPr>
        <p:spPr/>
        <p:txBody>
          <a:bodyPr/>
          <a:lstStyle/>
          <a:p>
            <a:r>
              <a:rPr lang="nl-NL"/>
              <a:t> </a:t>
            </a:r>
            <a:fld id="{6259FAF5-9CF2-6240-9E3B-6BD972AD2B41}" type="slidenum">
              <a:rPr lang="nl-NL" smtClean="0"/>
              <a:pPr/>
              <a:t>1</a:t>
            </a:fld>
            <a:endParaRPr lang="nl-NL" dirty="0"/>
          </a:p>
        </p:txBody>
      </p:sp>
      <p:pic>
        <p:nvPicPr>
          <p:cNvPr id="12" name="Tijdelijke aanduiding voor afbeelding 11">
            <a:extLst>
              <a:ext uri="{FF2B5EF4-FFF2-40B4-BE49-F238E27FC236}">
                <a16:creationId xmlns:a16="http://schemas.microsoft.com/office/drawing/2014/main" id="{6552E57A-B1BC-4981-A94D-11A669AAD660}"/>
              </a:ext>
            </a:extLst>
          </p:cNvPr>
          <p:cNvPicPr>
            <a:picLocks noGrp="1" noChangeAspect="1"/>
          </p:cNvPicPr>
          <p:nvPr>
            <p:ph type="pic" sz="quarter" idx="21"/>
          </p:nvPr>
        </p:nvPicPr>
        <p:blipFill>
          <a:blip r:embed="rId2"/>
          <a:srcRect l="2392" r="2392"/>
          <a:stretch>
            <a:fillRect/>
          </a:stretch>
        </p:blipFill>
        <p:spPr>
          <a:xfrm>
            <a:off x="764932" y="1012186"/>
            <a:ext cx="5939054" cy="3935646"/>
          </a:xfrm>
          <a:solidFill>
            <a:srgbClr val="91D3C7"/>
          </a:solidFill>
        </p:spPr>
      </p:pic>
      <p:sp>
        <p:nvSpPr>
          <p:cNvPr id="10" name="Tekstvak 9">
            <a:extLst>
              <a:ext uri="{FF2B5EF4-FFF2-40B4-BE49-F238E27FC236}">
                <a16:creationId xmlns:a16="http://schemas.microsoft.com/office/drawing/2014/main" id="{3AC28830-A9C8-4B2C-9CC7-1BC4CF0EDEA4}"/>
              </a:ext>
            </a:extLst>
          </p:cNvPr>
          <p:cNvSpPr txBox="1"/>
          <p:nvPr/>
        </p:nvSpPr>
        <p:spPr>
          <a:xfrm>
            <a:off x="8846602" y="4124778"/>
            <a:ext cx="1211800" cy="276999"/>
          </a:xfrm>
          <a:prstGeom prst="rect">
            <a:avLst/>
          </a:prstGeom>
          <a:noFill/>
        </p:spPr>
        <p:txBody>
          <a:bodyPr wrap="square">
            <a:spAutoFit/>
          </a:bodyPr>
          <a:lstStyle/>
          <a:p>
            <a:r>
              <a:rPr lang="nl-NL" sz="1200" u="sng" kern="1200" dirty="0">
                <a:solidFill>
                  <a:schemeClr val="tx2"/>
                </a:solidFill>
                <a:effectLst/>
                <a:latin typeface="+mj-lt"/>
                <a:ea typeface="+mn-ea"/>
                <a:cs typeface="+mn-cs"/>
                <a:hlinkClick r:id="rId3"/>
              </a:rPr>
              <a:t>Deze leeswijzer</a:t>
            </a:r>
            <a:r>
              <a:rPr lang="nl-NL" sz="1200" kern="1200" dirty="0">
                <a:solidFill>
                  <a:schemeClr val="tx2"/>
                </a:solidFill>
                <a:effectLst/>
                <a:latin typeface="+mj-lt"/>
                <a:ea typeface="+mn-ea"/>
                <a:cs typeface="+mn-cs"/>
                <a:hlinkClick r:id="rId3"/>
              </a:rPr>
              <a:t> </a:t>
            </a:r>
            <a:endParaRPr lang="nl-NL" sz="1200" dirty="0"/>
          </a:p>
        </p:txBody>
      </p:sp>
    </p:spTree>
    <p:extLst>
      <p:ext uri="{BB962C8B-B14F-4D97-AF65-F5344CB8AC3E}">
        <p14:creationId xmlns:p14="http://schemas.microsoft.com/office/powerpoint/2010/main" val="280757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6B08151-7E81-CC40-A49A-E6DA01B04993}"/>
              </a:ext>
            </a:extLst>
          </p:cNvPr>
          <p:cNvSpPr>
            <a:spLocks noGrp="1"/>
          </p:cNvSpPr>
          <p:nvPr>
            <p:ph type="sldNum" sz="quarter" idx="10"/>
          </p:nvPr>
        </p:nvSpPr>
        <p:spPr/>
        <p:txBody>
          <a:bodyPr/>
          <a:lstStyle/>
          <a:p>
            <a:r>
              <a:rPr lang="nl-NL"/>
              <a:t> </a:t>
            </a:r>
            <a:fld id="{6259FAF5-9CF2-6240-9E3B-6BD972AD2B41}" type="slidenum">
              <a:rPr lang="nl-NL" smtClean="0"/>
              <a:pPr/>
              <a:t>10</a:t>
            </a:fld>
            <a:endParaRPr lang="nl-NL" dirty="0"/>
          </a:p>
        </p:txBody>
      </p:sp>
      <p:graphicFrame>
        <p:nvGraphicFramePr>
          <p:cNvPr id="3" name="Tabel 4">
            <a:extLst>
              <a:ext uri="{FF2B5EF4-FFF2-40B4-BE49-F238E27FC236}">
                <a16:creationId xmlns:a16="http://schemas.microsoft.com/office/drawing/2014/main" id="{B6FEE499-61E2-3041-A110-EE61638857CF}"/>
              </a:ext>
            </a:extLst>
          </p:cNvPr>
          <p:cNvGraphicFramePr>
            <a:graphicFrameLocks noGrp="1"/>
          </p:cNvGraphicFramePr>
          <p:nvPr>
            <p:extLst>
              <p:ext uri="{D42A27DB-BD31-4B8C-83A1-F6EECF244321}">
                <p14:modId xmlns:p14="http://schemas.microsoft.com/office/powerpoint/2010/main" val="488593710"/>
              </p:ext>
            </p:extLst>
          </p:nvPr>
        </p:nvGraphicFramePr>
        <p:xfrm>
          <a:off x="337800" y="961238"/>
          <a:ext cx="11516399" cy="3936312"/>
        </p:xfrm>
        <a:graphic>
          <a:graphicData uri="http://schemas.openxmlformats.org/drawingml/2006/table">
            <a:tbl>
              <a:tblPr firstRow="1" bandRow="1">
                <a:tableStyleId>{1E171933-4619-4E11-9A3F-F7608DF75F80}</a:tableStyleId>
              </a:tblPr>
              <a:tblGrid>
                <a:gridCol w="1218511">
                  <a:extLst>
                    <a:ext uri="{9D8B030D-6E8A-4147-A177-3AD203B41FA5}">
                      <a16:colId xmlns:a16="http://schemas.microsoft.com/office/drawing/2014/main" val="734804278"/>
                    </a:ext>
                  </a:extLst>
                </a:gridCol>
                <a:gridCol w="1458459">
                  <a:extLst>
                    <a:ext uri="{9D8B030D-6E8A-4147-A177-3AD203B41FA5}">
                      <a16:colId xmlns:a16="http://schemas.microsoft.com/office/drawing/2014/main" val="2634869362"/>
                    </a:ext>
                  </a:extLst>
                </a:gridCol>
                <a:gridCol w="1458459">
                  <a:extLst>
                    <a:ext uri="{9D8B030D-6E8A-4147-A177-3AD203B41FA5}">
                      <a16:colId xmlns:a16="http://schemas.microsoft.com/office/drawing/2014/main" val="885864074"/>
                    </a:ext>
                  </a:extLst>
                </a:gridCol>
                <a:gridCol w="1458459">
                  <a:extLst>
                    <a:ext uri="{9D8B030D-6E8A-4147-A177-3AD203B41FA5}">
                      <a16:colId xmlns:a16="http://schemas.microsoft.com/office/drawing/2014/main" val="4185565089"/>
                    </a:ext>
                  </a:extLst>
                </a:gridCol>
                <a:gridCol w="1458459">
                  <a:extLst>
                    <a:ext uri="{9D8B030D-6E8A-4147-A177-3AD203B41FA5}">
                      <a16:colId xmlns:a16="http://schemas.microsoft.com/office/drawing/2014/main" val="490788287"/>
                    </a:ext>
                  </a:extLst>
                </a:gridCol>
                <a:gridCol w="872113">
                  <a:extLst>
                    <a:ext uri="{9D8B030D-6E8A-4147-A177-3AD203B41FA5}">
                      <a16:colId xmlns:a16="http://schemas.microsoft.com/office/drawing/2014/main" val="3714014688"/>
                    </a:ext>
                  </a:extLst>
                </a:gridCol>
                <a:gridCol w="956781">
                  <a:extLst>
                    <a:ext uri="{9D8B030D-6E8A-4147-A177-3AD203B41FA5}">
                      <a16:colId xmlns:a16="http://schemas.microsoft.com/office/drawing/2014/main" val="2355600542"/>
                    </a:ext>
                  </a:extLst>
                </a:gridCol>
                <a:gridCol w="2635158">
                  <a:extLst>
                    <a:ext uri="{9D8B030D-6E8A-4147-A177-3AD203B41FA5}">
                      <a16:colId xmlns:a16="http://schemas.microsoft.com/office/drawing/2014/main" val="193390406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MODELCATEGORY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algn="ctr"/>
                      <a:r>
                        <a:rPr lang="nl-NL" sz="780" b="0" dirty="0">
                          <a:latin typeface="Arial" panose="020B0604020202020204" pitchFamily="34" charset="0"/>
                          <a:cs typeface="Arial" panose="020B0604020202020204" pitchFamily="34" charset="0"/>
                        </a:rPr>
                        <a:t>&lt;BOUWWERKNAAM&gt;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&lt;DISCIPLINE&gt;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BEDRIJFSNAAM-AUTEUR</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&lt;ONDERDEEL&gt;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&lt;SOFTWARE&gt;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&lt;EXTENSIE&gt;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algn="ctr"/>
                      <a:r>
                        <a:rPr lang="nl-NL" sz="780" b="0" dirty="0">
                          <a:latin typeface="Arial" panose="020B0604020202020204" pitchFamily="34" charset="0"/>
                          <a:cs typeface="Arial" panose="020B0604020202020204" pitchFamily="34" charset="0"/>
                        </a:rPr>
                        <a:t>BESTANDSNAAM TOTAAL</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68429285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coördinatiemodel</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Hamburger</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coördinatie</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totaal</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Solibri</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dirty="0">
                          <a:solidFill>
                            <a:schemeClr val="accent3"/>
                          </a:solidFill>
                          <a:latin typeface="+mj-lt"/>
                          <a:cs typeface="Calibri" panose="020F0502020204030204" pitchFamily="34" charset="0"/>
                        </a:rPr>
                        <a:t>9.12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u="none" dirty="0" err="1">
                          <a:solidFill>
                            <a:schemeClr val="accent3"/>
                          </a:solidFill>
                          <a:latin typeface="+mj-lt"/>
                          <a:cs typeface="Calibri" panose="020F0502020204030204" pitchFamily="34" charset="0"/>
                        </a:rPr>
                        <a:t>Hamburger_</a:t>
                      </a:r>
                      <a:r>
                        <a:rPr lang="nl-NL" sz="900" kern="1200" dirty="0" err="1">
                          <a:solidFill>
                            <a:schemeClr val="accent3"/>
                          </a:solidFill>
                          <a:latin typeface="+mn-lt"/>
                          <a:ea typeface="+mn-ea"/>
                          <a:cs typeface="Calibri" panose="020F0502020204030204" pitchFamily="34" charset="0"/>
                        </a:rPr>
                        <a:t>coördinatie</a:t>
                      </a:r>
                      <a:r>
                        <a:rPr lang="nl-NL" sz="900" u="none" dirty="0" err="1">
                          <a:solidFill>
                            <a:schemeClr val="accent3"/>
                          </a:solidFill>
                          <a:latin typeface="+mj-lt"/>
                          <a:cs typeface="Calibri" panose="020F0502020204030204" pitchFamily="34" charset="0"/>
                        </a:rPr>
                        <a:t>_totaal.smc</a:t>
                      </a:r>
                      <a:endParaRPr lang="nl-NL" sz="900" u="none"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4293191"/>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Hamburger</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Bouwkundig</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totaal</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err="1">
                          <a:solidFill>
                            <a:schemeClr val="accent3"/>
                          </a:solidFill>
                          <a:latin typeface="+mj-lt"/>
                          <a:cs typeface="Calibri" panose="020F0502020204030204" pitchFamily="34" charset="0"/>
                        </a:rPr>
                        <a:t>Revit</a:t>
                      </a: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2022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err="1">
                          <a:solidFill>
                            <a:schemeClr val="accent3"/>
                          </a:solidFill>
                          <a:latin typeface="+mj-lt"/>
                          <a:ea typeface="+mn-ea"/>
                          <a:cs typeface="Calibri" panose="020F0502020204030204" pitchFamily="34" charset="0"/>
                        </a:rPr>
                        <a:t>Hamburger_bouwkundig_totaal.ifc</a:t>
                      </a:r>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739506"/>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accent3"/>
                          </a:solidFill>
                          <a:latin typeface="+mj-lt"/>
                          <a:cs typeface="Calibri" panose="020F0502020204030204" pitchFamily="34" charset="0"/>
                        </a:rPr>
                        <a:t>Hamburger</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constructie</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kelder</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err="1">
                          <a:solidFill>
                            <a:schemeClr val="accent3"/>
                          </a:solidFill>
                          <a:latin typeface="+mj-lt"/>
                          <a:cs typeface="Calibri" panose="020F0502020204030204" pitchFamily="34" charset="0"/>
                        </a:rPr>
                        <a:t>Revit</a:t>
                      </a: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2022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err="1">
                          <a:solidFill>
                            <a:schemeClr val="accent3"/>
                          </a:solidFill>
                          <a:latin typeface="+mj-lt"/>
                          <a:ea typeface="+mn-ea"/>
                          <a:cs typeface="Calibri" panose="020F0502020204030204" pitchFamily="34" charset="0"/>
                        </a:rPr>
                        <a:t>Hamburger_constructie_kelder.ifc</a:t>
                      </a:r>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accent3"/>
                          </a:solidFill>
                          <a:latin typeface="+mj-lt"/>
                          <a:cs typeface="Calibri" panose="020F0502020204030204" pitchFamily="34" charset="0"/>
                        </a:rPr>
                        <a:t>Hamburger</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constructie</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casco</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Revit</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2022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u="none" kern="1200" dirty="0" err="1">
                          <a:solidFill>
                            <a:schemeClr val="accent3"/>
                          </a:solidFill>
                          <a:latin typeface="+mn-lt"/>
                          <a:ea typeface="+mn-ea"/>
                          <a:cs typeface="Calibri" panose="020F0502020204030204" pitchFamily="34" charset="0"/>
                        </a:rPr>
                        <a:t>Hamburger_constructie_casco.ifc</a:t>
                      </a:r>
                      <a:endParaRPr lang="nl-NL" sz="900" u="none" kern="1200" dirty="0">
                        <a:solidFill>
                          <a:schemeClr val="accent3"/>
                        </a:solidFill>
                        <a:latin typeface="+mn-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hulpmodellen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hulpmodellen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4225421"/>
                  </a:ext>
                </a:extLst>
              </a:tr>
              <a:tr h="248400">
                <a:tc>
                  <a:txBody>
                    <a:bodyPr/>
                    <a:lstStyle/>
                    <a:p>
                      <a:pPr marL="0" lvl="0" indent="0" algn="l" rtl="0">
                        <a:spcBef>
                          <a:spcPts val="0"/>
                        </a:spcBef>
                        <a:spcAft>
                          <a:spcPts val="0"/>
                        </a:spcAft>
                        <a:buNone/>
                      </a:pP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43308046"/>
                  </a:ext>
                </a:extLst>
              </a:tr>
            </a:tbl>
          </a:graphicData>
        </a:graphic>
      </p:graphicFrame>
    </p:spTree>
    <p:extLst>
      <p:ext uri="{BB962C8B-B14F-4D97-AF65-F5344CB8AC3E}">
        <p14:creationId xmlns:p14="http://schemas.microsoft.com/office/powerpoint/2010/main" val="236860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023B49DB-B7D9-41BD-B69A-A26B4AC34089}"/>
              </a:ext>
            </a:extLst>
          </p:cNvPr>
          <p:cNvPicPr>
            <a:picLocks noGrp="1" noChangeAspect="1"/>
          </p:cNvPicPr>
          <p:nvPr>
            <p:ph sz="quarter" idx="10"/>
          </p:nvPr>
        </p:nvPicPr>
        <p:blipFill>
          <a:blip r:embed="rId2"/>
          <a:stretch>
            <a:fillRect/>
          </a:stretch>
        </p:blipFill>
        <p:spPr>
          <a:xfrm>
            <a:off x="1489147" y="1417638"/>
            <a:ext cx="3639994" cy="4176712"/>
          </a:xfrm>
        </p:spPr>
      </p:pic>
      <p:pic>
        <p:nvPicPr>
          <p:cNvPr id="8" name="Tijdelijke aanduiding voor inhoud 7">
            <a:extLst>
              <a:ext uri="{FF2B5EF4-FFF2-40B4-BE49-F238E27FC236}">
                <a16:creationId xmlns:a16="http://schemas.microsoft.com/office/drawing/2014/main" id="{23BC7DFD-581A-44F3-8ED4-D8F3C335530C}"/>
              </a:ext>
            </a:extLst>
          </p:cNvPr>
          <p:cNvPicPr>
            <a:picLocks noGrp="1" noChangeAspect="1"/>
          </p:cNvPicPr>
          <p:nvPr>
            <p:ph sz="quarter" idx="11"/>
          </p:nvPr>
        </p:nvPicPr>
        <p:blipFill>
          <a:blip r:embed="rId3"/>
          <a:stretch>
            <a:fillRect/>
          </a:stretch>
        </p:blipFill>
        <p:spPr>
          <a:xfrm>
            <a:off x="7378474" y="1417638"/>
            <a:ext cx="2983365" cy="4176712"/>
          </a:xfrm>
        </p:spPr>
      </p:pic>
      <p:sp>
        <p:nvSpPr>
          <p:cNvPr id="4" name="Tijdelijke aanduiding voor dianummer 3">
            <a:extLst>
              <a:ext uri="{FF2B5EF4-FFF2-40B4-BE49-F238E27FC236}">
                <a16:creationId xmlns:a16="http://schemas.microsoft.com/office/drawing/2014/main" id="{90053183-89EF-A040-8D31-5E405B964A44}"/>
              </a:ext>
            </a:extLst>
          </p:cNvPr>
          <p:cNvSpPr>
            <a:spLocks noGrp="1"/>
          </p:cNvSpPr>
          <p:nvPr>
            <p:ph type="sldNum" sz="quarter" idx="12"/>
          </p:nvPr>
        </p:nvSpPr>
        <p:spPr/>
        <p:txBody>
          <a:bodyPr/>
          <a:lstStyle/>
          <a:p>
            <a:r>
              <a:rPr lang="nl-NL"/>
              <a:t> </a:t>
            </a:r>
            <a:fld id="{6259FAF5-9CF2-6240-9E3B-6BD972AD2B41}" type="slidenum">
              <a:rPr lang="nl-NL" smtClean="0"/>
              <a:pPr/>
              <a:t>11</a:t>
            </a:fld>
            <a:endParaRPr lang="nl-NL" dirty="0"/>
          </a:p>
        </p:txBody>
      </p:sp>
    </p:spTree>
    <p:extLst>
      <p:ext uri="{BB962C8B-B14F-4D97-AF65-F5344CB8AC3E}">
        <p14:creationId xmlns:p14="http://schemas.microsoft.com/office/powerpoint/2010/main" val="325962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5331ED-DB4C-AE47-B4F3-5297F1285194}"/>
              </a:ext>
            </a:extLst>
          </p:cNvPr>
          <p:cNvSpPr>
            <a:spLocks noGrp="1"/>
          </p:cNvSpPr>
          <p:nvPr>
            <p:ph type="body" sz="quarter" idx="25"/>
          </p:nvPr>
        </p:nvSpPr>
        <p:spPr/>
        <p:txBody>
          <a:bodyPr/>
          <a:lstStyle/>
          <a:p>
            <a:r>
              <a:rPr lang="nl-NL" dirty="0"/>
              <a:t>-</a:t>
            </a:r>
          </a:p>
        </p:txBody>
      </p:sp>
      <p:sp>
        <p:nvSpPr>
          <p:cNvPr id="3" name="Tijdelijke aanduiding voor tekst 2">
            <a:extLst>
              <a:ext uri="{FF2B5EF4-FFF2-40B4-BE49-F238E27FC236}">
                <a16:creationId xmlns:a16="http://schemas.microsoft.com/office/drawing/2014/main" id="{917E023E-575B-FD45-A9A6-EF3263172AD9}"/>
              </a:ext>
            </a:extLst>
          </p:cNvPr>
          <p:cNvSpPr>
            <a:spLocks noGrp="1"/>
          </p:cNvSpPr>
          <p:nvPr>
            <p:ph type="body" sz="quarter" idx="26"/>
          </p:nvPr>
        </p:nvSpPr>
        <p:spPr/>
        <p:txBody>
          <a:bodyPr/>
          <a:lstStyle/>
          <a:p>
            <a:endParaRPr lang="nl-NL" dirty="0"/>
          </a:p>
        </p:txBody>
      </p:sp>
      <p:sp>
        <p:nvSpPr>
          <p:cNvPr id="4" name="Tijdelijke aanduiding voor tekst 3">
            <a:extLst>
              <a:ext uri="{FF2B5EF4-FFF2-40B4-BE49-F238E27FC236}">
                <a16:creationId xmlns:a16="http://schemas.microsoft.com/office/drawing/2014/main" id="{8AE1D793-83C5-C048-AA62-E51CBBAD1449}"/>
              </a:ext>
            </a:extLst>
          </p:cNvPr>
          <p:cNvSpPr>
            <a:spLocks noGrp="1"/>
          </p:cNvSpPr>
          <p:nvPr>
            <p:ph type="body" sz="quarter" idx="32"/>
          </p:nvPr>
        </p:nvSpPr>
        <p:spPr/>
        <p:txBody>
          <a:bodyPr/>
          <a:lstStyle/>
          <a:p>
            <a:r>
              <a:rPr lang="nl-NL" dirty="0"/>
              <a:t>-</a:t>
            </a:r>
          </a:p>
        </p:txBody>
      </p:sp>
      <p:sp>
        <p:nvSpPr>
          <p:cNvPr id="5" name="Tijdelijke aanduiding voor tekst 4">
            <a:extLst>
              <a:ext uri="{FF2B5EF4-FFF2-40B4-BE49-F238E27FC236}">
                <a16:creationId xmlns:a16="http://schemas.microsoft.com/office/drawing/2014/main" id="{41A92B1F-D322-0C43-83A1-D3CCC2B64E1E}"/>
              </a:ext>
            </a:extLst>
          </p:cNvPr>
          <p:cNvSpPr>
            <a:spLocks noGrp="1"/>
          </p:cNvSpPr>
          <p:nvPr>
            <p:ph type="body" sz="quarter" idx="33"/>
          </p:nvPr>
        </p:nvSpPr>
        <p:spPr/>
        <p:txBody>
          <a:bodyPr/>
          <a:lstStyle/>
          <a:p>
            <a:r>
              <a:rPr lang="nl-NL" dirty="0">
                <a:hlinkClick r:id="rId2"/>
              </a:rPr>
              <a:t>BIM Collab voorbeeldproject</a:t>
            </a:r>
            <a:endParaRPr lang="nl-NL" dirty="0"/>
          </a:p>
        </p:txBody>
      </p:sp>
      <p:sp>
        <p:nvSpPr>
          <p:cNvPr id="6" name="Tijdelijke aanduiding voor tekst 5">
            <a:extLst>
              <a:ext uri="{FF2B5EF4-FFF2-40B4-BE49-F238E27FC236}">
                <a16:creationId xmlns:a16="http://schemas.microsoft.com/office/drawing/2014/main" id="{D26F4C3A-D55E-5A4E-978E-3ECEBA86644E}"/>
              </a:ext>
            </a:extLst>
          </p:cNvPr>
          <p:cNvSpPr>
            <a:spLocks noGrp="1"/>
          </p:cNvSpPr>
          <p:nvPr>
            <p:ph type="body" sz="quarter" idx="34"/>
          </p:nvPr>
        </p:nvSpPr>
        <p:spPr/>
        <p:txBody>
          <a:bodyPr/>
          <a:lstStyle/>
          <a:p>
            <a:r>
              <a:rPr lang="nl-NL" dirty="0"/>
              <a:t>-</a:t>
            </a:r>
          </a:p>
        </p:txBody>
      </p:sp>
      <p:sp>
        <p:nvSpPr>
          <p:cNvPr id="7" name="Tijdelijke aanduiding voor dianummer 6">
            <a:extLst>
              <a:ext uri="{FF2B5EF4-FFF2-40B4-BE49-F238E27FC236}">
                <a16:creationId xmlns:a16="http://schemas.microsoft.com/office/drawing/2014/main" id="{D7753550-F0F4-5F4C-BD04-DE48C19D1872}"/>
              </a:ext>
            </a:extLst>
          </p:cNvPr>
          <p:cNvSpPr>
            <a:spLocks noGrp="1"/>
          </p:cNvSpPr>
          <p:nvPr>
            <p:ph type="sldNum" sz="quarter" idx="35"/>
          </p:nvPr>
        </p:nvSpPr>
        <p:spPr/>
        <p:txBody>
          <a:bodyPr/>
          <a:lstStyle/>
          <a:p>
            <a:r>
              <a:rPr lang="nl-NL"/>
              <a:t> </a:t>
            </a:r>
            <a:fld id="{6259FAF5-9CF2-6240-9E3B-6BD972AD2B41}" type="slidenum">
              <a:rPr lang="nl-NL" smtClean="0"/>
              <a:pPr/>
              <a:t>12</a:t>
            </a:fld>
            <a:endParaRPr lang="nl-NL" dirty="0"/>
          </a:p>
        </p:txBody>
      </p:sp>
      <p:graphicFrame>
        <p:nvGraphicFramePr>
          <p:cNvPr id="11" name="Tabel 10">
            <a:extLst>
              <a:ext uri="{FF2B5EF4-FFF2-40B4-BE49-F238E27FC236}">
                <a16:creationId xmlns:a16="http://schemas.microsoft.com/office/drawing/2014/main" id="{F41BAE47-DBC5-0148-BFEE-0FA093803798}"/>
              </a:ext>
            </a:extLst>
          </p:cNvPr>
          <p:cNvGraphicFramePr>
            <a:graphicFrameLocks noGrp="1"/>
          </p:cNvGraphicFramePr>
          <p:nvPr>
            <p:extLst>
              <p:ext uri="{D42A27DB-BD31-4B8C-83A1-F6EECF244321}">
                <p14:modId xmlns:p14="http://schemas.microsoft.com/office/powerpoint/2010/main" val="54928346"/>
              </p:ext>
            </p:extLst>
          </p:nvPr>
        </p:nvGraphicFramePr>
        <p:xfrm>
          <a:off x="732740" y="1906577"/>
          <a:ext cx="3271103" cy="1122000"/>
        </p:xfrm>
        <a:graphic>
          <a:graphicData uri="http://schemas.openxmlformats.org/drawingml/2006/table">
            <a:tbl>
              <a:tblPr firstRow="1" bandRow="1">
                <a:tableStyleId>{1E171933-4619-4E11-9A3F-F7608DF75F80}</a:tableStyleId>
              </a:tblPr>
              <a:tblGrid>
                <a:gridCol w="1637927">
                  <a:extLst>
                    <a:ext uri="{9D8B030D-6E8A-4147-A177-3AD203B41FA5}">
                      <a16:colId xmlns:a16="http://schemas.microsoft.com/office/drawing/2014/main" val="734804278"/>
                    </a:ext>
                  </a:extLst>
                </a:gridCol>
                <a:gridCol w="1633176">
                  <a:extLst>
                    <a:ext uri="{9D8B030D-6E8A-4147-A177-3AD203B41FA5}">
                      <a16:colId xmlns:a16="http://schemas.microsoft.com/office/drawing/2014/main" val="2634869362"/>
                    </a:ext>
                  </a:extLst>
                </a:gridCol>
              </a:tblGrid>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Revit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2022</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23200">
                <a:tc>
                  <a:txBody>
                    <a:bodyPr/>
                    <a:lstStyle/>
                    <a:p>
                      <a:r>
                        <a:rPr lang="nl-NL" sz="1000" b="0" u="none" dirty="0" err="1">
                          <a:solidFill>
                            <a:schemeClr val="tx2"/>
                          </a:solidFill>
                          <a:latin typeface="+mj-lt"/>
                          <a:cs typeface="Calibri" panose="020F0502020204030204" pitchFamily="34" charset="0"/>
                        </a:rPr>
                        <a:t>Tekla</a:t>
                      </a:r>
                      <a:r>
                        <a:rPr lang="nl-NL" sz="1000" b="0" u="none" dirty="0">
                          <a:solidFill>
                            <a:schemeClr val="tx2"/>
                          </a:solidFill>
                          <a:latin typeface="+mj-lt"/>
                          <a:cs typeface="Calibri" panose="020F0502020204030204" pitchFamily="34" charset="0"/>
                        </a:rPr>
                        <a:t> </a:t>
                      </a:r>
                      <a:r>
                        <a:rPr lang="nl-NL" sz="1000" b="0" u="none" dirty="0" err="1">
                          <a:solidFill>
                            <a:schemeClr val="tx2"/>
                          </a:solidFill>
                          <a:latin typeface="+mj-lt"/>
                          <a:cs typeface="Calibri" panose="020F0502020204030204" pitchFamily="34" charset="0"/>
                        </a:rPr>
                        <a:t>Structures</a:t>
                      </a:r>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2022</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23200">
                <a:tc>
                  <a:txBody>
                    <a:bodyPr/>
                    <a:lstStyle/>
                    <a:p>
                      <a:r>
                        <a:rPr lang="nl-NL" sz="1000" b="0" u="none" dirty="0" err="1">
                          <a:solidFill>
                            <a:schemeClr val="tx2"/>
                          </a:solidFill>
                          <a:latin typeface="+mj-lt"/>
                          <a:cs typeface="Calibri" panose="020F0502020204030204" pitchFamily="34" charset="0"/>
                        </a:rPr>
                        <a:t>Sketchup</a:t>
                      </a:r>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23200">
                <a:tc>
                  <a:txBody>
                    <a:bodyPr/>
                    <a:lstStyle/>
                    <a:p>
                      <a:r>
                        <a:rPr lang="nl-NL" sz="1000" b="0" u="none" dirty="0">
                          <a:solidFill>
                            <a:schemeClr val="tx2"/>
                          </a:solidFill>
                          <a:latin typeface="+mj-lt"/>
                          <a:cs typeface="Calibri" panose="020F0502020204030204" pitchFamily="34" charset="0"/>
                        </a:rPr>
                        <a:t>IFC</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2X3</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23200">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graphicFrame>
        <p:nvGraphicFramePr>
          <p:cNvPr id="13" name="Tabel 12">
            <a:extLst>
              <a:ext uri="{FF2B5EF4-FFF2-40B4-BE49-F238E27FC236}">
                <a16:creationId xmlns:a16="http://schemas.microsoft.com/office/drawing/2014/main" id="{DBDA8EB4-295E-9D4A-9C99-6959C4FDED71}"/>
              </a:ext>
            </a:extLst>
          </p:cNvPr>
          <p:cNvGraphicFramePr>
            <a:graphicFrameLocks noGrp="1"/>
          </p:cNvGraphicFramePr>
          <p:nvPr>
            <p:extLst>
              <p:ext uri="{D42A27DB-BD31-4B8C-83A1-F6EECF244321}">
                <p14:modId xmlns:p14="http://schemas.microsoft.com/office/powerpoint/2010/main" val="958636327"/>
              </p:ext>
            </p:extLst>
          </p:nvPr>
        </p:nvGraphicFramePr>
        <p:xfrm>
          <a:off x="8184916" y="1906577"/>
          <a:ext cx="3271103" cy="1122000"/>
        </p:xfrm>
        <a:graphic>
          <a:graphicData uri="http://schemas.openxmlformats.org/drawingml/2006/table">
            <a:tbl>
              <a:tblPr firstRow="1" bandRow="1">
                <a:tableStyleId>{1E171933-4619-4E11-9A3F-F7608DF75F80}</a:tableStyleId>
              </a:tblPr>
              <a:tblGrid>
                <a:gridCol w="1636417">
                  <a:extLst>
                    <a:ext uri="{9D8B030D-6E8A-4147-A177-3AD203B41FA5}">
                      <a16:colId xmlns:a16="http://schemas.microsoft.com/office/drawing/2014/main" val="734804278"/>
                    </a:ext>
                  </a:extLst>
                </a:gridCol>
                <a:gridCol w="1634686">
                  <a:extLst>
                    <a:ext uri="{9D8B030D-6E8A-4147-A177-3AD203B41FA5}">
                      <a16:colId xmlns:a16="http://schemas.microsoft.com/office/drawing/2014/main" val="2634869362"/>
                    </a:ext>
                  </a:extLst>
                </a:gridCol>
              </a:tblGrid>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Kick-off prestatiefase</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01-05-2022</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23200">
                <a:tc>
                  <a:txBody>
                    <a:bodyPr/>
                    <a:lstStyle/>
                    <a:p>
                      <a:r>
                        <a:rPr lang="nl-NL" sz="1000" b="0" u="none" dirty="0">
                          <a:solidFill>
                            <a:schemeClr val="tx2"/>
                          </a:solidFill>
                          <a:latin typeface="+mj-lt"/>
                          <a:cs typeface="Calibri" panose="020F0502020204030204" pitchFamily="34" charset="0"/>
                        </a:rPr>
                        <a:t>Kick-off productiefase</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September 2022</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23200">
                <a:tc>
                  <a:txBody>
                    <a:bodyPr/>
                    <a:lstStyle/>
                    <a:p>
                      <a:r>
                        <a:rPr lang="nl-NL" sz="1000" b="0" u="none" dirty="0">
                          <a:solidFill>
                            <a:schemeClr val="tx2"/>
                          </a:solidFill>
                          <a:latin typeface="+mj-lt"/>
                          <a:cs typeface="Calibri" panose="020F0502020204030204" pitchFamily="34" charset="0"/>
                        </a:rPr>
                        <a:t>Engineeringsessie prestatie</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Woensdag</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23200">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23200">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137092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F992DA82-FB70-4763-83F6-C8D510D1CEC7}"/>
              </a:ext>
            </a:extLst>
          </p:cNvPr>
          <p:cNvPicPr>
            <a:picLocks noGrp="1" noChangeAspect="1"/>
          </p:cNvPicPr>
          <p:nvPr>
            <p:ph sz="quarter" idx="10"/>
          </p:nvPr>
        </p:nvPicPr>
        <p:blipFill>
          <a:blip r:embed="rId2"/>
          <a:srcRect/>
          <a:stretch/>
        </p:blipFill>
        <p:spPr>
          <a:xfrm>
            <a:off x="6876770" y="1615447"/>
            <a:ext cx="4090852" cy="4083219"/>
          </a:xfrm>
        </p:spPr>
      </p:pic>
      <p:sp>
        <p:nvSpPr>
          <p:cNvPr id="3" name="Tijdelijke aanduiding voor dianummer 2">
            <a:extLst>
              <a:ext uri="{FF2B5EF4-FFF2-40B4-BE49-F238E27FC236}">
                <a16:creationId xmlns:a16="http://schemas.microsoft.com/office/drawing/2014/main" id="{5B1B17BE-BBC4-E142-A94C-D79715F226F8}"/>
              </a:ext>
            </a:extLst>
          </p:cNvPr>
          <p:cNvSpPr>
            <a:spLocks noGrp="1"/>
          </p:cNvSpPr>
          <p:nvPr>
            <p:ph type="sldNum" sz="quarter" idx="11"/>
          </p:nvPr>
        </p:nvSpPr>
        <p:spPr/>
        <p:txBody>
          <a:bodyPr/>
          <a:lstStyle/>
          <a:p>
            <a:r>
              <a:rPr lang="nl-NL"/>
              <a:t> </a:t>
            </a:r>
            <a:fld id="{6259FAF5-9CF2-6240-9E3B-6BD972AD2B41}" type="slidenum">
              <a:rPr lang="nl-NL" smtClean="0"/>
              <a:pPr/>
              <a:t>13</a:t>
            </a:fld>
            <a:endParaRPr lang="nl-NL" dirty="0"/>
          </a:p>
        </p:txBody>
      </p:sp>
      <p:graphicFrame>
        <p:nvGraphicFramePr>
          <p:cNvPr id="5" name="Tabel 4">
            <a:extLst>
              <a:ext uri="{FF2B5EF4-FFF2-40B4-BE49-F238E27FC236}">
                <a16:creationId xmlns:a16="http://schemas.microsoft.com/office/drawing/2014/main" id="{345A51A0-DB62-3845-9D86-B267337FC48C}"/>
              </a:ext>
            </a:extLst>
          </p:cNvPr>
          <p:cNvGraphicFramePr>
            <a:graphicFrameLocks noGrp="1"/>
          </p:cNvGraphicFramePr>
          <p:nvPr>
            <p:extLst>
              <p:ext uri="{D42A27DB-BD31-4B8C-83A1-F6EECF244321}">
                <p14:modId xmlns:p14="http://schemas.microsoft.com/office/powerpoint/2010/main" val="3750095273"/>
              </p:ext>
            </p:extLst>
          </p:nvPr>
        </p:nvGraphicFramePr>
        <p:xfrm>
          <a:off x="749594" y="1960864"/>
          <a:ext cx="5114631" cy="1345690"/>
        </p:xfrm>
        <a:graphic>
          <a:graphicData uri="http://schemas.openxmlformats.org/drawingml/2006/table">
            <a:tbl>
              <a:tblPr firstRow="1" bandRow="1">
                <a:tableStyleId>{1E171933-4619-4E11-9A3F-F7608DF75F80}</a:tableStyleId>
              </a:tblPr>
              <a:tblGrid>
                <a:gridCol w="1437031">
                  <a:extLst>
                    <a:ext uri="{9D8B030D-6E8A-4147-A177-3AD203B41FA5}">
                      <a16:colId xmlns:a16="http://schemas.microsoft.com/office/drawing/2014/main" val="734804278"/>
                    </a:ext>
                  </a:extLst>
                </a:gridCol>
                <a:gridCol w="1226483">
                  <a:extLst>
                    <a:ext uri="{9D8B030D-6E8A-4147-A177-3AD203B41FA5}">
                      <a16:colId xmlns:a16="http://schemas.microsoft.com/office/drawing/2014/main" val="2634869362"/>
                    </a:ext>
                  </a:extLst>
                </a:gridCol>
                <a:gridCol w="1227350">
                  <a:extLst>
                    <a:ext uri="{9D8B030D-6E8A-4147-A177-3AD203B41FA5}">
                      <a16:colId xmlns:a16="http://schemas.microsoft.com/office/drawing/2014/main" val="2355600542"/>
                    </a:ext>
                  </a:extLst>
                </a:gridCol>
                <a:gridCol w="1223767">
                  <a:extLst>
                    <a:ext uri="{9D8B030D-6E8A-4147-A177-3AD203B41FA5}">
                      <a16:colId xmlns:a16="http://schemas.microsoft.com/office/drawing/2014/main" val="274851759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BIM coördinator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NAAM</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Planvoorbereider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06 123 456 78</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b="0" u="none" dirty="0">
                          <a:solidFill>
                            <a:schemeClr val="tx2"/>
                          </a:solidFill>
                          <a:latin typeface="+mj-lt"/>
                          <a:cs typeface="Calibri" panose="020F0502020204030204" pitchFamily="34" charset="0"/>
                        </a:rPr>
                        <a:t>BIM regisseur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NAAM</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Projectontwikkelaar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06 123 456 78</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r>
                        <a:rPr lang="nl-NL" sz="1000" b="0" u="none" dirty="0">
                          <a:solidFill>
                            <a:schemeClr val="tx2"/>
                          </a:solidFill>
                          <a:latin typeface="+mj-lt"/>
                          <a:cs typeface="Calibri" panose="020F0502020204030204" pitchFamily="34" charset="0"/>
                        </a:rPr>
                        <a:t>BIM manager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NAAM</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BIM manager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06 123 456 78</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endParaRPr lang="nl-NL" sz="1000" b="0" u="none" dirty="0">
                        <a:solidFill>
                          <a:schemeClr val="tx2"/>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78282">
                <a:tc>
                  <a:txBody>
                    <a:bodyPr/>
                    <a:lstStyle/>
                    <a:p>
                      <a:endParaRPr lang="nl-NL" sz="1000" b="0" u="none" dirty="0">
                        <a:solidFill>
                          <a:schemeClr val="tx2"/>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47174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665EA8A-C12D-2B43-A48F-CD87A21F4A5E}"/>
              </a:ext>
            </a:extLst>
          </p:cNvPr>
          <p:cNvSpPr>
            <a:spLocks noGrp="1"/>
          </p:cNvSpPr>
          <p:nvPr>
            <p:ph type="sldNum" sz="quarter" idx="10"/>
          </p:nvPr>
        </p:nvSpPr>
        <p:spPr/>
        <p:txBody>
          <a:bodyPr/>
          <a:lstStyle/>
          <a:p>
            <a:r>
              <a:rPr lang="nl-NL"/>
              <a:t> </a:t>
            </a:r>
            <a:fld id="{6259FAF5-9CF2-6240-9E3B-6BD972AD2B41}" type="slidenum">
              <a:rPr lang="nl-NL" smtClean="0"/>
              <a:pPr/>
              <a:t>14</a:t>
            </a:fld>
            <a:endParaRPr lang="nl-NL" dirty="0"/>
          </a:p>
        </p:txBody>
      </p:sp>
      <p:graphicFrame>
        <p:nvGraphicFramePr>
          <p:cNvPr id="3" name="Tabel 4">
            <a:extLst>
              <a:ext uri="{FF2B5EF4-FFF2-40B4-BE49-F238E27FC236}">
                <a16:creationId xmlns:a16="http://schemas.microsoft.com/office/drawing/2014/main" id="{9329ACE8-BFDD-9340-97D5-A469317628E4}"/>
              </a:ext>
            </a:extLst>
          </p:cNvPr>
          <p:cNvGraphicFramePr>
            <a:graphicFrameLocks noGrp="1"/>
          </p:cNvGraphicFramePr>
          <p:nvPr>
            <p:extLst>
              <p:ext uri="{D42A27DB-BD31-4B8C-83A1-F6EECF244321}">
                <p14:modId xmlns:p14="http://schemas.microsoft.com/office/powerpoint/2010/main" val="1065755896"/>
              </p:ext>
            </p:extLst>
          </p:nvPr>
        </p:nvGraphicFramePr>
        <p:xfrm>
          <a:off x="617507" y="1827261"/>
          <a:ext cx="10946352" cy="3190203"/>
        </p:xfrm>
        <a:graphic>
          <a:graphicData uri="http://schemas.openxmlformats.org/drawingml/2006/table">
            <a:tbl>
              <a:tblPr firstRow="1" bandRow="1">
                <a:tableStyleId>{1E171933-4619-4E11-9A3F-F7608DF75F80}</a:tableStyleId>
              </a:tblPr>
              <a:tblGrid>
                <a:gridCol w="3240984">
                  <a:extLst>
                    <a:ext uri="{9D8B030D-6E8A-4147-A177-3AD203B41FA5}">
                      <a16:colId xmlns:a16="http://schemas.microsoft.com/office/drawing/2014/main" val="734804278"/>
                    </a:ext>
                  </a:extLst>
                </a:gridCol>
                <a:gridCol w="1839741">
                  <a:extLst>
                    <a:ext uri="{9D8B030D-6E8A-4147-A177-3AD203B41FA5}">
                      <a16:colId xmlns:a16="http://schemas.microsoft.com/office/drawing/2014/main" val="2634869362"/>
                    </a:ext>
                  </a:extLst>
                </a:gridCol>
                <a:gridCol w="5865627">
                  <a:extLst>
                    <a:ext uri="{9D8B030D-6E8A-4147-A177-3AD203B41FA5}">
                      <a16:colId xmlns:a16="http://schemas.microsoft.com/office/drawing/2014/main" val="885864074"/>
                    </a:ext>
                  </a:extLst>
                </a:gridCol>
              </a:tblGrid>
              <a:tr h="310203">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STAP</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AFGESPROKEN (VASTE) DAG</a:t>
                      </a:r>
                    </a:p>
                  </a:txBody>
                  <a:tcPr marL="68580" marR="68580" marT="0"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VERANTWOORDELIJKE PRESTATIEMODEL</a:t>
                      </a:r>
                    </a:p>
                  </a:txBody>
                  <a:tcPr marL="68580" marR="68580" marT="0" marB="0" anchor="ctr">
                    <a:lnL w="9525"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81739506"/>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1. Modelleerwerk</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2. Export IFC (check op aspectmodel)</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3. Aanleveren modellen (datadrop)</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4. Controlemomenten [NAAM BEDRIJF] (clash)</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[NAAM BEDRIJF]</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5.  Issues melden </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[NAAM BEDRIJF]</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6. Voorbereiden team op BIM-sessie</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DI</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7. BIM-sessie: issues bespreken</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WO</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ALLEN</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360000">
                <a:tc>
                  <a:txBody>
                    <a:bodyPr/>
                    <a:lstStyle/>
                    <a:p>
                      <a:pPr>
                        <a:lnSpc>
                          <a:spcPct val="115000"/>
                        </a:lnSpc>
                      </a:pPr>
                      <a:r>
                        <a:rPr lang="nl-NL" sz="1100" i="1" dirty="0">
                          <a:effectLst/>
                          <a:latin typeface="+mj-lt"/>
                          <a:ea typeface="Calibri" panose="020F0502020204030204" pitchFamily="34" charset="0"/>
                          <a:cs typeface="Calibri" panose="020F0502020204030204" pitchFamily="34" charset="0"/>
                        </a:rPr>
                        <a:t>8. Herhaling proces vanaf stap 1</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endParaRPr lang="nl-NL" sz="1100" dirty="0">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endParaRPr lang="nl-NL" sz="1100" dirty="0">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bl>
          </a:graphicData>
        </a:graphic>
      </p:graphicFrame>
    </p:spTree>
    <p:extLst>
      <p:ext uri="{BB962C8B-B14F-4D97-AF65-F5344CB8AC3E}">
        <p14:creationId xmlns:p14="http://schemas.microsoft.com/office/powerpoint/2010/main" val="4680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AC0194-B375-DF40-90F4-61DE8BE49F32}"/>
              </a:ext>
            </a:extLst>
          </p:cNvPr>
          <p:cNvSpPr>
            <a:spLocks noGrp="1"/>
          </p:cNvSpPr>
          <p:nvPr>
            <p:ph type="sldNum" sz="quarter" idx="10"/>
          </p:nvPr>
        </p:nvSpPr>
        <p:spPr/>
        <p:txBody>
          <a:bodyPr/>
          <a:lstStyle/>
          <a:p>
            <a:r>
              <a:rPr lang="nl-NL"/>
              <a:t> </a:t>
            </a:r>
            <a:fld id="{6259FAF5-9CF2-6240-9E3B-6BD972AD2B41}" type="slidenum">
              <a:rPr lang="nl-NL" smtClean="0"/>
              <a:pPr/>
              <a:t>15</a:t>
            </a:fld>
            <a:endParaRPr lang="nl-NL" dirty="0"/>
          </a:p>
        </p:txBody>
      </p:sp>
    </p:spTree>
    <p:extLst>
      <p:ext uri="{BB962C8B-B14F-4D97-AF65-F5344CB8AC3E}">
        <p14:creationId xmlns:p14="http://schemas.microsoft.com/office/powerpoint/2010/main" val="301660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54BF721-7C83-FB46-9EE6-BD7FA35794E5}"/>
              </a:ext>
            </a:extLst>
          </p:cNvPr>
          <p:cNvSpPr>
            <a:spLocks noGrp="1"/>
          </p:cNvSpPr>
          <p:nvPr>
            <p:ph type="body" sz="quarter" idx="11"/>
          </p:nvPr>
        </p:nvSpPr>
        <p:spPr/>
        <p:txBody>
          <a:bodyPr/>
          <a:lstStyle/>
          <a:p>
            <a:r>
              <a:rPr lang="nl-NL" dirty="0"/>
              <a:t>BUP2.0 initiatiefgroep</a:t>
            </a:r>
          </a:p>
        </p:txBody>
      </p:sp>
      <p:sp>
        <p:nvSpPr>
          <p:cNvPr id="3" name="Tijdelijke aanduiding voor tekst 2">
            <a:extLst>
              <a:ext uri="{FF2B5EF4-FFF2-40B4-BE49-F238E27FC236}">
                <a16:creationId xmlns:a16="http://schemas.microsoft.com/office/drawing/2014/main" id="{6083B70B-1725-9E48-A816-EC6E20D801D4}"/>
              </a:ext>
            </a:extLst>
          </p:cNvPr>
          <p:cNvSpPr>
            <a:spLocks noGrp="1"/>
          </p:cNvSpPr>
          <p:nvPr>
            <p:ph type="body" sz="quarter" idx="12"/>
          </p:nvPr>
        </p:nvSpPr>
        <p:spPr/>
        <p:txBody>
          <a:bodyPr/>
          <a:lstStyle/>
          <a:p>
            <a:r>
              <a:rPr lang="nl-NL" dirty="0"/>
              <a:t>info@bimloket.nl</a:t>
            </a:r>
          </a:p>
        </p:txBody>
      </p:sp>
      <p:sp>
        <p:nvSpPr>
          <p:cNvPr id="4" name="Tijdelijke aanduiding voor dianummer 3">
            <a:extLst>
              <a:ext uri="{FF2B5EF4-FFF2-40B4-BE49-F238E27FC236}">
                <a16:creationId xmlns:a16="http://schemas.microsoft.com/office/drawing/2014/main" id="{BD5E1BF6-9C4F-2E42-A9A4-F9909732785D}"/>
              </a:ext>
            </a:extLst>
          </p:cNvPr>
          <p:cNvSpPr>
            <a:spLocks noGrp="1"/>
          </p:cNvSpPr>
          <p:nvPr>
            <p:ph type="sldNum" sz="quarter" idx="13"/>
          </p:nvPr>
        </p:nvSpPr>
        <p:spPr/>
        <p:txBody>
          <a:bodyPr/>
          <a:lstStyle/>
          <a:p>
            <a:r>
              <a:rPr lang="nl-NL"/>
              <a:t> </a:t>
            </a:r>
            <a:fld id="{6259FAF5-9CF2-6240-9E3B-6BD972AD2B41}" type="slidenum">
              <a:rPr lang="nl-NL" smtClean="0"/>
              <a:pPr/>
              <a:t>16</a:t>
            </a:fld>
            <a:endParaRPr lang="nl-NL" dirty="0"/>
          </a:p>
        </p:txBody>
      </p:sp>
    </p:spTree>
    <p:extLst>
      <p:ext uri="{BB962C8B-B14F-4D97-AF65-F5344CB8AC3E}">
        <p14:creationId xmlns:p14="http://schemas.microsoft.com/office/powerpoint/2010/main" val="268115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B4F3A12C-DF08-4548-BDEE-58DB16CE5FCA}"/>
              </a:ext>
            </a:extLst>
          </p:cNvPr>
          <p:cNvSpPr>
            <a:spLocks noGrp="1"/>
          </p:cNvSpPr>
          <p:nvPr>
            <p:ph type="sldNum" sz="quarter" idx="20"/>
          </p:nvPr>
        </p:nvSpPr>
        <p:spPr>
          <a:xfrm>
            <a:off x="11530943" y="6430794"/>
            <a:ext cx="400625" cy="253879"/>
          </a:xfrm>
        </p:spPr>
        <p:txBody>
          <a:bodyPr/>
          <a:lstStyle/>
          <a:p>
            <a:r>
              <a:rPr lang="nl-NL"/>
              <a:t> </a:t>
            </a:r>
            <a:fld id="{6259FAF5-9CF2-6240-9E3B-6BD972AD2B41}" type="slidenum">
              <a:rPr lang="nl-NL" smtClean="0"/>
              <a:pPr/>
              <a:t>2</a:t>
            </a:fld>
            <a:endParaRPr lang="nl-NL" dirty="0"/>
          </a:p>
        </p:txBody>
      </p:sp>
      <p:sp>
        <p:nvSpPr>
          <p:cNvPr id="7" name="Tijdelijke aanduiding voor tekst 6">
            <a:extLst>
              <a:ext uri="{FF2B5EF4-FFF2-40B4-BE49-F238E27FC236}">
                <a16:creationId xmlns:a16="http://schemas.microsoft.com/office/drawing/2014/main" id="{530A0189-8A3F-C94F-96A1-C95BA2DE52C2}"/>
              </a:ext>
            </a:extLst>
          </p:cNvPr>
          <p:cNvSpPr txBox="1">
            <a:spLocks/>
          </p:cNvSpPr>
          <p:nvPr/>
        </p:nvSpPr>
        <p:spPr>
          <a:xfrm>
            <a:off x="3767969" y="1410267"/>
            <a:ext cx="5965116" cy="3723436"/>
          </a:xfrm>
          <a:prstGeom prst="rect">
            <a:avLst/>
          </a:prstGeom>
        </p:spPr>
        <p:txBody>
          <a:bodyPr/>
          <a:lstStyle>
            <a:lvl1pPr marL="342900" indent="-342900" algn="l" defTabSz="914400" rtl="0" eaLnBrk="1" latinLnBrk="0" hangingPunct="1">
              <a:lnSpc>
                <a:spcPct val="100000"/>
              </a:lnSpc>
              <a:spcBef>
                <a:spcPts val="1000"/>
              </a:spcBef>
              <a:buFont typeface="Arial" panose="020B0604020202020204" pitchFamily="34" charset="0"/>
              <a:buAutoNum type="arabicPeriod"/>
              <a:defRPr sz="16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3.1 Introductie				P3</a:t>
            </a:r>
          </a:p>
          <a:p>
            <a:pPr marL="0" indent="0">
              <a:buNone/>
            </a:pPr>
            <a:r>
              <a:rPr lang="nl-NL" dirty="0"/>
              <a:t>3.2 Projectgegevens				P4</a:t>
            </a:r>
          </a:p>
          <a:p>
            <a:pPr marL="0" indent="0">
              <a:buNone/>
            </a:pPr>
            <a:r>
              <a:rPr lang="nl-NL" dirty="0"/>
              <a:t>3.3 Doelen &amp; toepassingen			P5</a:t>
            </a:r>
          </a:p>
          <a:p>
            <a:pPr marL="0" indent="0">
              <a:buNone/>
            </a:pPr>
            <a:r>
              <a:rPr lang="nl-NL" dirty="0"/>
              <a:t>3.4 Matrix BIM-toepassingen			P6</a:t>
            </a:r>
          </a:p>
          <a:p>
            <a:pPr marL="0" indent="0">
              <a:buNone/>
            </a:pPr>
            <a:r>
              <a:rPr lang="nl-NL" dirty="0"/>
              <a:t>3.5 Fasering				P7</a:t>
            </a:r>
          </a:p>
          <a:p>
            <a:pPr marL="0" indent="0">
              <a:buNone/>
            </a:pPr>
            <a:r>
              <a:rPr lang="nl-NL" dirty="0"/>
              <a:t>3.6 Modelleerafspraken			P8 t/m P11</a:t>
            </a:r>
          </a:p>
          <a:p>
            <a:pPr marL="0" indent="0">
              <a:buNone/>
            </a:pPr>
            <a:r>
              <a:rPr lang="nl-NL" dirty="0"/>
              <a:t>3.7 Communicatie				P12</a:t>
            </a:r>
          </a:p>
          <a:p>
            <a:pPr marL="0" indent="0">
              <a:buNone/>
            </a:pPr>
            <a:r>
              <a:rPr lang="nl-NL" dirty="0"/>
              <a:t>3.8 Taken &amp; verantwoordelijkheden		P13</a:t>
            </a:r>
          </a:p>
          <a:p>
            <a:pPr marL="0" indent="0">
              <a:buNone/>
            </a:pPr>
            <a:r>
              <a:rPr lang="nl-NL" dirty="0"/>
              <a:t>3.9 Informatieleveringen			P14 t/m P15</a:t>
            </a:r>
          </a:p>
        </p:txBody>
      </p:sp>
    </p:spTree>
    <p:extLst>
      <p:ext uri="{BB962C8B-B14F-4D97-AF65-F5344CB8AC3E}">
        <p14:creationId xmlns:p14="http://schemas.microsoft.com/office/powerpoint/2010/main" val="2985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21535C-36E1-144B-81D6-1B62C9FA1641}"/>
              </a:ext>
            </a:extLst>
          </p:cNvPr>
          <p:cNvSpPr>
            <a:spLocks noGrp="1"/>
          </p:cNvSpPr>
          <p:nvPr>
            <p:ph type="sldNum" sz="quarter" idx="20"/>
          </p:nvPr>
        </p:nvSpPr>
        <p:spPr>
          <a:xfrm>
            <a:off x="11563859" y="6435087"/>
            <a:ext cx="400625" cy="253879"/>
          </a:xfrm>
        </p:spPr>
        <p:txBody>
          <a:bodyPr/>
          <a:lstStyle/>
          <a:p>
            <a:r>
              <a:rPr lang="nl-NL"/>
              <a:t> </a:t>
            </a:r>
            <a:fld id="{6259FAF5-9CF2-6240-9E3B-6BD972AD2B41}" type="slidenum">
              <a:rPr lang="nl-NL" smtClean="0"/>
              <a:pPr/>
              <a:t>3</a:t>
            </a:fld>
            <a:endParaRPr lang="nl-NL" dirty="0"/>
          </a:p>
        </p:txBody>
      </p:sp>
      <p:sp>
        <p:nvSpPr>
          <p:cNvPr id="3" name="Tijdelijke aanduiding voor tekst 2">
            <a:extLst>
              <a:ext uri="{FF2B5EF4-FFF2-40B4-BE49-F238E27FC236}">
                <a16:creationId xmlns:a16="http://schemas.microsoft.com/office/drawing/2014/main" id="{99BFA5DF-2149-6F4A-B302-FF381976BC0C}"/>
              </a:ext>
            </a:extLst>
          </p:cNvPr>
          <p:cNvSpPr>
            <a:spLocks noGrp="1"/>
          </p:cNvSpPr>
          <p:nvPr>
            <p:ph type="body" sz="quarter" idx="14"/>
          </p:nvPr>
        </p:nvSpPr>
        <p:spPr/>
        <p:txBody>
          <a:bodyPr/>
          <a:lstStyle/>
          <a:p>
            <a:r>
              <a:rPr lang="nl-NL" dirty="0"/>
              <a:t>Dit BIM uitvoeringsplan omvat een plan van aanpak voor een fictief Hamburger model project dat is opgesteld aan de hand van een fictieve uitvraag van een fictieve opdrachtgever.</a:t>
            </a:r>
          </a:p>
          <a:p>
            <a:r>
              <a:rPr lang="nl-NL" dirty="0"/>
              <a:t>Het is opgesteld voor de prestatie- en productiefase van het project. </a:t>
            </a:r>
          </a:p>
          <a:p>
            <a:r>
              <a:rPr lang="nl-NL" dirty="0"/>
              <a:t>De betrokken disciplines zijn tenminste alle ontwerpende adviseurs als de architect, constructeur, bouwkundige en de installatie-adviseur en alle productie-/leverende partijen.</a:t>
            </a:r>
          </a:p>
          <a:p>
            <a:endParaRPr lang="nl-NL" dirty="0"/>
          </a:p>
        </p:txBody>
      </p:sp>
      <p:sp>
        <p:nvSpPr>
          <p:cNvPr id="4" name="Tijdelijke aanduiding voor tekst 3">
            <a:extLst>
              <a:ext uri="{FF2B5EF4-FFF2-40B4-BE49-F238E27FC236}">
                <a16:creationId xmlns:a16="http://schemas.microsoft.com/office/drawing/2014/main" id="{D9B2B21D-653B-3348-9067-3ED8BD0307D6}"/>
              </a:ext>
            </a:extLst>
          </p:cNvPr>
          <p:cNvSpPr>
            <a:spLocks noGrp="1"/>
          </p:cNvSpPr>
          <p:nvPr>
            <p:ph type="body" sz="quarter" idx="15"/>
          </p:nvPr>
        </p:nvSpPr>
        <p:spPr/>
        <p:txBody>
          <a:bodyPr/>
          <a:lstStyle/>
          <a:p>
            <a:r>
              <a:rPr lang="nl-NL" dirty="0">
                <a:hlinkClick r:id="rId2"/>
              </a:rPr>
              <a:t>RVB BIM norm</a:t>
            </a:r>
            <a:endParaRPr lang="nl-NL" dirty="0"/>
          </a:p>
        </p:txBody>
      </p:sp>
      <p:sp>
        <p:nvSpPr>
          <p:cNvPr id="5" name="Tijdelijke aanduiding voor tekst 4">
            <a:extLst>
              <a:ext uri="{FF2B5EF4-FFF2-40B4-BE49-F238E27FC236}">
                <a16:creationId xmlns:a16="http://schemas.microsoft.com/office/drawing/2014/main" id="{172D0956-DBD6-0046-B007-F79C36DEC9BB}"/>
              </a:ext>
            </a:extLst>
          </p:cNvPr>
          <p:cNvSpPr>
            <a:spLocks noGrp="1"/>
          </p:cNvSpPr>
          <p:nvPr>
            <p:ph type="body" sz="quarter" idx="16"/>
          </p:nvPr>
        </p:nvSpPr>
        <p:spPr/>
        <p:txBody>
          <a:bodyPr/>
          <a:lstStyle/>
          <a:p>
            <a:r>
              <a:rPr lang="nl-NL" dirty="0">
                <a:hlinkClick r:id="rId3"/>
              </a:rPr>
              <a:t>Technisch PVE</a:t>
            </a:r>
            <a:endParaRPr lang="nl-NL" dirty="0"/>
          </a:p>
        </p:txBody>
      </p:sp>
      <p:sp>
        <p:nvSpPr>
          <p:cNvPr id="7" name="Tekstvak 6">
            <a:extLst>
              <a:ext uri="{FF2B5EF4-FFF2-40B4-BE49-F238E27FC236}">
                <a16:creationId xmlns:a16="http://schemas.microsoft.com/office/drawing/2014/main" id="{C3A34C8F-19B4-4BB0-85DE-06FA3F357309}"/>
              </a:ext>
            </a:extLst>
          </p:cNvPr>
          <p:cNvSpPr txBox="1"/>
          <p:nvPr/>
        </p:nvSpPr>
        <p:spPr>
          <a:xfrm>
            <a:off x="4062746" y="1864542"/>
            <a:ext cx="744645" cy="246221"/>
          </a:xfrm>
          <a:prstGeom prst="rect">
            <a:avLst/>
          </a:prstGeom>
          <a:noFill/>
        </p:spPr>
        <p:txBody>
          <a:bodyPr wrap="square">
            <a:spAutoFit/>
          </a:bodyPr>
          <a:lstStyle/>
          <a:p>
            <a:r>
              <a:rPr lang="nl-NL" sz="1000" i="1" u="sng" kern="1200" dirty="0">
                <a:solidFill>
                  <a:schemeClr val="tx2"/>
                </a:solidFill>
                <a:effectLst/>
                <a:latin typeface="+mj-lt"/>
                <a:ea typeface="+mn-ea"/>
                <a:cs typeface="+mn-cs"/>
                <a:hlinkClick r:id="rId4"/>
              </a:rPr>
              <a:t>Leeswijzer</a:t>
            </a:r>
            <a:endParaRPr lang="nl-NL" sz="1000" dirty="0"/>
          </a:p>
        </p:txBody>
      </p:sp>
    </p:spTree>
    <p:extLst>
      <p:ext uri="{BB962C8B-B14F-4D97-AF65-F5344CB8AC3E}">
        <p14:creationId xmlns:p14="http://schemas.microsoft.com/office/powerpoint/2010/main" val="408333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06CA69-9846-484E-8A5B-AEE846C921AC}"/>
              </a:ext>
            </a:extLst>
          </p:cNvPr>
          <p:cNvSpPr>
            <a:spLocks noGrp="1"/>
          </p:cNvSpPr>
          <p:nvPr>
            <p:ph type="body" sz="quarter" idx="13"/>
          </p:nvPr>
        </p:nvSpPr>
        <p:spPr/>
        <p:txBody>
          <a:bodyPr/>
          <a:lstStyle/>
          <a:p>
            <a:pPr marL="171450" indent="-171450">
              <a:buFont typeface="Arial" panose="020B0604020202020204" pitchFamily="34" charset="0"/>
              <a:buChar char="•"/>
            </a:pPr>
            <a:r>
              <a:rPr lang="nl-NL" dirty="0"/>
              <a:t>Zie onderstaande link naar risico-lijst</a:t>
            </a:r>
          </a:p>
        </p:txBody>
      </p:sp>
      <p:sp>
        <p:nvSpPr>
          <p:cNvPr id="3" name="Tijdelijke aanduiding voor tekst 2">
            <a:extLst>
              <a:ext uri="{FF2B5EF4-FFF2-40B4-BE49-F238E27FC236}">
                <a16:creationId xmlns:a16="http://schemas.microsoft.com/office/drawing/2014/main" id="{C2755278-7A9D-B449-8124-4C4810D09B8E}"/>
              </a:ext>
            </a:extLst>
          </p:cNvPr>
          <p:cNvSpPr>
            <a:spLocks noGrp="1"/>
          </p:cNvSpPr>
          <p:nvPr>
            <p:ph type="body" sz="quarter" idx="17"/>
          </p:nvPr>
        </p:nvSpPr>
        <p:spPr/>
        <p:txBody>
          <a:bodyPr/>
          <a:lstStyle/>
          <a:p>
            <a:r>
              <a:rPr lang="nl-NL" dirty="0">
                <a:hlinkClick r:id="rId2"/>
              </a:rPr>
              <a:t>Kansen en risico lijst</a:t>
            </a:r>
            <a:endParaRPr lang="nl-NL" dirty="0"/>
          </a:p>
        </p:txBody>
      </p:sp>
      <p:sp>
        <p:nvSpPr>
          <p:cNvPr id="4" name="Tijdelijke aanduiding voor tekst 3">
            <a:extLst>
              <a:ext uri="{FF2B5EF4-FFF2-40B4-BE49-F238E27FC236}">
                <a16:creationId xmlns:a16="http://schemas.microsoft.com/office/drawing/2014/main" id="{6BF8D969-7483-EE4D-BFFA-9FA2F0DDD002}"/>
              </a:ext>
            </a:extLst>
          </p:cNvPr>
          <p:cNvSpPr>
            <a:spLocks noGrp="1"/>
          </p:cNvSpPr>
          <p:nvPr>
            <p:ph type="body" sz="quarter" idx="18"/>
          </p:nvPr>
        </p:nvSpPr>
        <p:spPr/>
        <p:txBody>
          <a:bodyPr/>
          <a:lstStyle/>
          <a:p>
            <a:pPr marL="0" indent="0">
              <a:buNone/>
            </a:pPr>
            <a:r>
              <a:rPr lang="nl-NL" dirty="0"/>
              <a:t>-</a:t>
            </a:r>
          </a:p>
          <a:p>
            <a:pPr marL="0" indent="0">
              <a:buNone/>
            </a:pPr>
            <a:endParaRPr lang="nl-NL" dirty="0"/>
          </a:p>
        </p:txBody>
      </p:sp>
      <p:sp>
        <p:nvSpPr>
          <p:cNvPr id="5" name="Tijdelijke aanduiding voor tekst 4">
            <a:extLst>
              <a:ext uri="{FF2B5EF4-FFF2-40B4-BE49-F238E27FC236}">
                <a16:creationId xmlns:a16="http://schemas.microsoft.com/office/drawing/2014/main" id="{17DE3B41-C4AE-BD46-99EF-95CE587435C1}"/>
              </a:ext>
            </a:extLst>
          </p:cNvPr>
          <p:cNvSpPr>
            <a:spLocks noGrp="1"/>
          </p:cNvSpPr>
          <p:nvPr>
            <p:ph type="body" sz="quarter" idx="19"/>
          </p:nvPr>
        </p:nvSpPr>
        <p:spPr/>
        <p:txBody>
          <a:bodyPr/>
          <a:lstStyle/>
          <a:p>
            <a:pPr marL="171450" indent="-171450">
              <a:buFont typeface="Arial" panose="020B0604020202020204" pitchFamily="34" charset="0"/>
              <a:buChar char="•"/>
            </a:pPr>
            <a:r>
              <a:rPr lang="nl-NL" dirty="0"/>
              <a:t>Houd er rekening mee dat dit BUP voor de eerste keer wordt toegepast</a:t>
            </a:r>
          </a:p>
          <a:p>
            <a:pPr marL="171450" indent="-171450">
              <a:buFont typeface="Arial" panose="020B0604020202020204" pitchFamily="34" charset="0"/>
              <a:buChar char="•"/>
            </a:pPr>
            <a:r>
              <a:rPr lang="nl-NL" dirty="0"/>
              <a:t>Er wordt gewerkt met het Hamburger model, waardoor geen STB fasering wordt gebruikt</a:t>
            </a:r>
          </a:p>
          <a:p>
            <a:endParaRPr lang="nl-NL" dirty="0"/>
          </a:p>
        </p:txBody>
      </p:sp>
      <p:sp>
        <p:nvSpPr>
          <p:cNvPr id="6" name="Tijdelijke aanduiding voor dianummer 5">
            <a:extLst>
              <a:ext uri="{FF2B5EF4-FFF2-40B4-BE49-F238E27FC236}">
                <a16:creationId xmlns:a16="http://schemas.microsoft.com/office/drawing/2014/main" id="{7AD0720B-4A34-E748-B8A4-E0A4F1E04BE9}"/>
              </a:ext>
            </a:extLst>
          </p:cNvPr>
          <p:cNvSpPr>
            <a:spLocks noGrp="1"/>
          </p:cNvSpPr>
          <p:nvPr>
            <p:ph type="sldNum" sz="quarter" idx="20"/>
          </p:nvPr>
        </p:nvSpPr>
        <p:spPr/>
        <p:txBody>
          <a:bodyPr/>
          <a:lstStyle/>
          <a:p>
            <a:r>
              <a:rPr lang="nl-NL"/>
              <a:t> </a:t>
            </a:r>
            <a:fld id="{6259FAF5-9CF2-6240-9E3B-6BD972AD2B41}" type="slidenum">
              <a:rPr lang="nl-NL" smtClean="0"/>
              <a:pPr/>
              <a:t>4</a:t>
            </a:fld>
            <a:endParaRPr lang="nl-NL" dirty="0"/>
          </a:p>
        </p:txBody>
      </p:sp>
    </p:spTree>
    <p:extLst>
      <p:ext uri="{BB962C8B-B14F-4D97-AF65-F5344CB8AC3E}">
        <p14:creationId xmlns:p14="http://schemas.microsoft.com/office/powerpoint/2010/main" val="257474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5BBF0CB-A501-3244-B134-083B75748951}"/>
              </a:ext>
            </a:extLst>
          </p:cNvPr>
          <p:cNvSpPr>
            <a:spLocks noGrp="1"/>
          </p:cNvSpPr>
          <p:nvPr>
            <p:ph type="sldNum" sz="quarter" idx="10"/>
          </p:nvPr>
        </p:nvSpPr>
        <p:spPr/>
        <p:txBody>
          <a:bodyPr/>
          <a:lstStyle/>
          <a:p>
            <a:r>
              <a:rPr lang="nl-NL"/>
              <a:t> </a:t>
            </a:r>
            <a:fld id="{6259FAF5-9CF2-6240-9E3B-6BD972AD2B41}" type="slidenum">
              <a:rPr lang="nl-NL" smtClean="0"/>
              <a:pPr/>
              <a:t>5</a:t>
            </a:fld>
            <a:endParaRPr lang="nl-NL" dirty="0"/>
          </a:p>
        </p:txBody>
      </p:sp>
      <p:graphicFrame>
        <p:nvGraphicFramePr>
          <p:cNvPr id="3" name="Tabel 4">
            <a:extLst>
              <a:ext uri="{FF2B5EF4-FFF2-40B4-BE49-F238E27FC236}">
                <a16:creationId xmlns:a16="http://schemas.microsoft.com/office/drawing/2014/main" id="{0BC034AA-BC17-3C4C-BD6A-40298DF9DE84}"/>
              </a:ext>
            </a:extLst>
          </p:cNvPr>
          <p:cNvGraphicFramePr>
            <a:graphicFrameLocks noGrp="1"/>
          </p:cNvGraphicFramePr>
          <p:nvPr>
            <p:extLst>
              <p:ext uri="{D42A27DB-BD31-4B8C-83A1-F6EECF244321}">
                <p14:modId xmlns:p14="http://schemas.microsoft.com/office/powerpoint/2010/main" val="3429619587"/>
              </p:ext>
            </p:extLst>
          </p:nvPr>
        </p:nvGraphicFramePr>
        <p:xfrm>
          <a:off x="627636" y="2414276"/>
          <a:ext cx="10936222" cy="3541466"/>
        </p:xfrm>
        <a:graphic>
          <a:graphicData uri="http://schemas.openxmlformats.org/drawingml/2006/table">
            <a:tbl>
              <a:tblPr firstRow="1" bandRow="1">
                <a:tableStyleId>{1E171933-4619-4E11-9A3F-F7608DF75F80}</a:tableStyleId>
              </a:tblPr>
              <a:tblGrid>
                <a:gridCol w="3639016">
                  <a:extLst>
                    <a:ext uri="{9D8B030D-6E8A-4147-A177-3AD203B41FA5}">
                      <a16:colId xmlns:a16="http://schemas.microsoft.com/office/drawing/2014/main" val="734804278"/>
                    </a:ext>
                  </a:extLst>
                </a:gridCol>
                <a:gridCol w="3644672">
                  <a:extLst>
                    <a:ext uri="{9D8B030D-6E8A-4147-A177-3AD203B41FA5}">
                      <a16:colId xmlns:a16="http://schemas.microsoft.com/office/drawing/2014/main" val="2634869362"/>
                    </a:ext>
                  </a:extLst>
                </a:gridCol>
                <a:gridCol w="3652534">
                  <a:extLst>
                    <a:ext uri="{9D8B030D-6E8A-4147-A177-3AD203B41FA5}">
                      <a16:colId xmlns:a16="http://schemas.microsoft.com/office/drawing/2014/main" val="2355600542"/>
                    </a:ext>
                  </a:extLst>
                </a:gridCol>
              </a:tblGrid>
              <a:tr h="0">
                <a:tc>
                  <a:txBody>
                    <a:bodyPr/>
                    <a:lstStyle/>
                    <a:p>
                      <a:r>
                        <a:rPr lang="nl-NL" sz="1000" b="0" u="none" dirty="0">
                          <a:solidFill>
                            <a:schemeClr val="accent3"/>
                          </a:solidFill>
                          <a:latin typeface="+mj-lt"/>
                          <a:cs typeface="Calibri" panose="020F0502020204030204" pitchFamily="34" charset="0"/>
                        </a:rPr>
                        <a:t>Hoeveelheden analyse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nl-NL" sz="1000" b="0" u="sng" dirty="0">
                          <a:solidFill>
                            <a:schemeClr val="accent1"/>
                          </a:solidFill>
                          <a:latin typeface="+mj-lt"/>
                          <a:cs typeface="Calibri" panose="020F0502020204030204" pitchFamily="34" charset="0"/>
                          <a:hlinkClick r:id="rId2"/>
                        </a:rPr>
                        <a:t>Omschrijving</a:t>
                      </a:r>
                      <a:endParaRPr lang="nl-NL" sz="1000" b="0" u="sng" dirty="0">
                        <a:solidFill>
                          <a:schemeClr val="accent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BIM coördinator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u="none" dirty="0">
                          <a:solidFill>
                            <a:schemeClr val="accent3"/>
                          </a:solidFill>
                          <a:latin typeface="+mj-lt"/>
                          <a:cs typeface="Calibri" panose="020F0502020204030204" pitchFamily="34" charset="0"/>
                        </a:rPr>
                        <a:t>Vierkante meters bepalen metselwerk voor inkoop</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hlinkClick r:id="rId3"/>
                        </a:rPr>
                        <a:t>Omschrijving</a:t>
                      </a:r>
                      <a:endParaRPr lang="nl-NL" sz="1000" b="0" u="sng" dirty="0">
                        <a:solidFill>
                          <a:schemeClr val="accent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BIM coördinator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0">
                <a:tc>
                  <a:txBody>
                    <a:bodyPr/>
                    <a:lstStyle/>
                    <a:p>
                      <a:r>
                        <a:rPr lang="nl-NL" sz="1000" u="none" dirty="0">
                          <a:solidFill>
                            <a:schemeClr val="accent3"/>
                          </a:solidFill>
                          <a:latin typeface="+mj-lt"/>
                          <a:cs typeface="Calibri" panose="020F0502020204030204" pitchFamily="34" charset="0"/>
                        </a:rPr>
                        <a:t>Modelcontrole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dirty="0">
                          <a:solidFill>
                            <a:schemeClr val="accent1"/>
                          </a:solidFill>
                          <a:latin typeface="+mj-lt"/>
                          <a:cs typeface="Calibri" panose="020F0502020204030204" pitchFamily="34" charset="0"/>
                          <a:hlinkClick r:id="rId4"/>
                        </a:rPr>
                        <a:t>Omschrijving</a:t>
                      </a:r>
                      <a:endParaRPr lang="nl-NL" sz="1000" b="0" u="sng" dirty="0">
                        <a:solidFill>
                          <a:schemeClr val="accent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BIM coördinator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0">
                <a:tc>
                  <a:txBody>
                    <a:bodyPr/>
                    <a:lstStyle/>
                    <a:p>
                      <a:r>
                        <a:rPr lang="nl-NL" sz="1000" u="none" dirty="0">
                          <a:solidFill>
                            <a:schemeClr val="accent3"/>
                          </a:solidFill>
                          <a:latin typeface="+mj-lt"/>
                          <a:cs typeface="Calibri" panose="020F0502020204030204" pitchFamily="34" charset="0"/>
                        </a:rPr>
                        <a:t>Sparingcoördinatie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hlinkClick r:id="rId5"/>
                        </a:rPr>
                        <a:t>Omschrijving</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rPr>
                        <a:t>BIM regisseur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53772700"/>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91127679"/>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06938431"/>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4222949"/>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41248495"/>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15727155"/>
                  </a:ext>
                </a:extLst>
              </a:tr>
            </a:tbl>
          </a:graphicData>
        </a:graphic>
      </p:graphicFrame>
    </p:spTree>
    <p:extLst>
      <p:ext uri="{BB962C8B-B14F-4D97-AF65-F5344CB8AC3E}">
        <p14:creationId xmlns:p14="http://schemas.microsoft.com/office/powerpoint/2010/main" val="126626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B5BCC89-208D-0E4A-AC51-5AEDB08385AF}"/>
              </a:ext>
            </a:extLst>
          </p:cNvPr>
          <p:cNvSpPr>
            <a:spLocks noGrp="1"/>
          </p:cNvSpPr>
          <p:nvPr>
            <p:ph type="sldNum" sz="quarter" idx="10"/>
          </p:nvPr>
        </p:nvSpPr>
        <p:spPr/>
        <p:txBody>
          <a:bodyPr/>
          <a:lstStyle/>
          <a:p>
            <a:r>
              <a:rPr lang="nl-NL"/>
              <a:t> </a:t>
            </a:r>
            <a:fld id="{6259FAF5-9CF2-6240-9E3B-6BD972AD2B41}" type="slidenum">
              <a:rPr lang="nl-NL" smtClean="0"/>
              <a:pPr/>
              <a:t>6</a:t>
            </a:fld>
            <a:endParaRPr lang="nl-NL" dirty="0"/>
          </a:p>
        </p:txBody>
      </p:sp>
      <p:graphicFrame>
        <p:nvGraphicFramePr>
          <p:cNvPr id="3" name="Tabel 4">
            <a:extLst>
              <a:ext uri="{FF2B5EF4-FFF2-40B4-BE49-F238E27FC236}">
                <a16:creationId xmlns:a16="http://schemas.microsoft.com/office/drawing/2014/main" id="{F7805E48-5CC7-0E41-BC54-113DCFD0C2C1}"/>
              </a:ext>
            </a:extLst>
          </p:cNvPr>
          <p:cNvGraphicFramePr>
            <a:graphicFrameLocks noGrp="1"/>
          </p:cNvGraphicFramePr>
          <p:nvPr>
            <p:extLst>
              <p:ext uri="{D42A27DB-BD31-4B8C-83A1-F6EECF244321}">
                <p14:modId xmlns:p14="http://schemas.microsoft.com/office/powerpoint/2010/main" val="1726387177"/>
              </p:ext>
            </p:extLst>
          </p:nvPr>
        </p:nvGraphicFramePr>
        <p:xfrm>
          <a:off x="241402" y="2501363"/>
          <a:ext cx="11709196" cy="3450026"/>
        </p:xfrm>
        <a:graphic>
          <a:graphicData uri="http://schemas.openxmlformats.org/drawingml/2006/table">
            <a:tbl>
              <a:tblPr firstRow="1" bandRow="1">
                <a:tableStyleId>{1E171933-4619-4E11-9A3F-F7608DF75F80}</a:tableStyleId>
              </a:tblPr>
              <a:tblGrid>
                <a:gridCol w="3111733">
                  <a:extLst>
                    <a:ext uri="{9D8B030D-6E8A-4147-A177-3AD203B41FA5}">
                      <a16:colId xmlns:a16="http://schemas.microsoft.com/office/drawing/2014/main" val="734804278"/>
                    </a:ext>
                  </a:extLst>
                </a:gridCol>
                <a:gridCol w="1723696">
                  <a:extLst>
                    <a:ext uri="{9D8B030D-6E8A-4147-A177-3AD203B41FA5}">
                      <a16:colId xmlns:a16="http://schemas.microsoft.com/office/drawing/2014/main" val="885864074"/>
                    </a:ext>
                  </a:extLst>
                </a:gridCol>
                <a:gridCol w="1718442">
                  <a:extLst>
                    <a:ext uri="{9D8B030D-6E8A-4147-A177-3AD203B41FA5}">
                      <a16:colId xmlns:a16="http://schemas.microsoft.com/office/drawing/2014/main" val="1933904066"/>
                    </a:ext>
                  </a:extLst>
                </a:gridCol>
                <a:gridCol w="1718441">
                  <a:extLst>
                    <a:ext uri="{9D8B030D-6E8A-4147-A177-3AD203B41FA5}">
                      <a16:colId xmlns:a16="http://schemas.microsoft.com/office/drawing/2014/main" val="614046756"/>
                    </a:ext>
                  </a:extLst>
                </a:gridCol>
                <a:gridCol w="1718441">
                  <a:extLst>
                    <a:ext uri="{9D8B030D-6E8A-4147-A177-3AD203B41FA5}">
                      <a16:colId xmlns:a16="http://schemas.microsoft.com/office/drawing/2014/main" val="3754017682"/>
                    </a:ext>
                  </a:extLst>
                </a:gridCol>
                <a:gridCol w="1718443">
                  <a:extLst>
                    <a:ext uri="{9D8B030D-6E8A-4147-A177-3AD203B41FA5}">
                      <a16:colId xmlns:a16="http://schemas.microsoft.com/office/drawing/2014/main" val="3906712904"/>
                    </a:ext>
                  </a:extLst>
                </a:gridCol>
              </a:tblGrid>
              <a:tr h="0">
                <a:tc>
                  <a:txBody>
                    <a:bodyPr/>
                    <a:lstStyle/>
                    <a:p>
                      <a:r>
                        <a:rPr lang="nl-NL" sz="1000" b="0" dirty="0">
                          <a:solidFill>
                            <a:schemeClr val="tx1"/>
                          </a:solidFill>
                          <a:latin typeface="+mj-lt"/>
                          <a:cs typeface="Calibri" panose="020F0502020204030204" pitchFamily="34" charset="0"/>
                        </a:rPr>
                        <a:t>Hoeveelheden analyse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dirty="0">
                          <a:solidFill>
                            <a:schemeClr val="tx1"/>
                          </a:solidFill>
                          <a:latin typeface="+mj-lt"/>
                          <a:cs typeface="Calibri" panose="020F0502020204030204" pitchFamily="34" charset="0"/>
                        </a:rPr>
                        <a:t>Productie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u="sng" kern="1200" dirty="0">
                          <a:solidFill>
                            <a:schemeClr val="accent1"/>
                          </a:solidFill>
                          <a:latin typeface="+mj-lt"/>
                          <a:ea typeface="+mn-ea"/>
                          <a:cs typeface="Calibri" panose="020F0502020204030204" pitchFamily="34" charset="0"/>
                          <a:hlinkClick r:id="rId2"/>
                        </a:rPr>
                        <a:t>Solibri ITO handleiding</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hlinkClick r:id="rId3"/>
                        </a:rPr>
                        <a:t>UCM Hoeveelheden analyse</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dirty="0">
                          <a:solidFill>
                            <a:schemeClr val="tx1"/>
                          </a:solidFill>
                          <a:latin typeface="+mj-lt"/>
                          <a:cs typeface="Calibri" panose="020F0502020204030204" pitchFamily="34" charset="0"/>
                        </a:rPr>
                        <a:t>Vierkante meters bepalen metselwerk voor inkoop</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dirty="0">
                          <a:solidFill>
                            <a:schemeClr val="tx1"/>
                          </a:solidFill>
                          <a:latin typeface="+mj-lt"/>
                          <a:cs typeface="Calibri" panose="020F0502020204030204" pitchFamily="34" charset="0"/>
                        </a:rPr>
                        <a:t>Productie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hlinkClick r:id="rId2">
                            <a:extLst>
                              <a:ext uri="{A12FA001-AC4F-418D-AE19-62706E023703}">
                                <ahyp:hlinkClr xmlns:ahyp="http://schemas.microsoft.com/office/drawing/2018/hyperlinkcolor" val="tx"/>
                              </a:ext>
                            </a:extLst>
                          </a:hlinkClick>
                        </a:rPr>
                        <a:t>Solibri ITO handleiding</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hlinkClick r:id="rId4"/>
                        </a:rPr>
                        <a:t>UCM vierkante meter </a:t>
                      </a:r>
                      <a:r>
                        <a:rPr lang="nl-NL" sz="1000" b="0" u="sng" kern="1200" dirty="0" err="1">
                          <a:solidFill>
                            <a:schemeClr val="accent1"/>
                          </a:solidFill>
                          <a:latin typeface="+mj-lt"/>
                          <a:ea typeface="+mn-ea"/>
                          <a:cs typeface="Calibri" panose="020F0502020204030204" pitchFamily="34" charset="0"/>
                          <a:hlinkClick r:id="rId4"/>
                        </a:rPr>
                        <a:t>bep</a:t>
                      </a:r>
                      <a:r>
                        <a:rPr lang="nl-NL" sz="1000" b="0" u="sng" kern="1200" dirty="0">
                          <a:solidFill>
                            <a:schemeClr val="accent1"/>
                          </a:solidFill>
                          <a:latin typeface="+mj-lt"/>
                          <a:ea typeface="+mn-ea"/>
                          <a:cs typeface="Calibri" panose="020F0502020204030204" pitchFamily="34" charset="0"/>
                          <a:hlinkClick r:id="rId4"/>
                        </a:rPr>
                        <a:t>…</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0">
                <a:tc>
                  <a:txBody>
                    <a:bodyPr/>
                    <a:lstStyle/>
                    <a:p>
                      <a:r>
                        <a:rPr lang="nl-NL" sz="1000" dirty="0">
                          <a:solidFill>
                            <a:schemeClr val="tx1"/>
                          </a:solidFill>
                          <a:latin typeface="+mj-lt"/>
                          <a:cs typeface="Calibri" panose="020F0502020204030204" pitchFamily="34" charset="0"/>
                        </a:rPr>
                        <a:t>Modelcontrole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dirty="0">
                          <a:solidFill>
                            <a:schemeClr val="tx1"/>
                          </a:solidFill>
                          <a:latin typeface="+mj-lt"/>
                          <a:cs typeface="Calibri" panose="020F0502020204030204" pitchFamily="34" charset="0"/>
                        </a:rPr>
                        <a:t>Prestatie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u="sng" kern="1200" dirty="0">
                          <a:solidFill>
                            <a:schemeClr val="accent1"/>
                          </a:solidFill>
                          <a:latin typeface="+mj-lt"/>
                          <a:ea typeface="+mn-ea"/>
                          <a:cs typeface="Calibri" panose="020F0502020204030204" pitchFamily="34" charset="0"/>
                          <a:hlinkClick r:id="rId5"/>
                        </a:rPr>
                        <a:t>BIM Collab/Solibri proces</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u="sng" kern="1200" dirty="0">
                          <a:solidFill>
                            <a:schemeClr val="accent1"/>
                          </a:solidFill>
                          <a:latin typeface="+mj-lt"/>
                          <a:ea typeface="+mn-ea"/>
                          <a:cs typeface="Calibri" panose="020F0502020204030204" pitchFamily="34" charset="0"/>
                          <a:hlinkClick r:id="rId6"/>
                        </a:rPr>
                        <a:t>Handleiding BIM Collab</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0">
                <a:tc>
                  <a:txBody>
                    <a:bodyPr/>
                    <a:lstStyle/>
                    <a:p>
                      <a:r>
                        <a:rPr lang="nl-NL" sz="1000" dirty="0">
                          <a:solidFill>
                            <a:schemeClr val="tx1"/>
                          </a:solidFill>
                          <a:latin typeface="+mj-lt"/>
                          <a:cs typeface="Calibri" panose="020F0502020204030204" pitchFamily="34" charset="0"/>
                        </a:rPr>
                        <a:t>Sparingcoördinatie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kern="1200" dirty="0">
                          <a:solidFill>
                            <a:schemeClr val="tx1"/>
                          </a:solidFill>
                          <a:latin typeface="+mj-lt"/>
                          <a:ea typeface="+mn-ea"/>
                          <a:cs typeface="Calibri" panose="020F0502020204030204" pitchFamily="34" charset="0"/>
                        </a:rPr>
                        <a:t>Prestatie / productie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ea typeface="+mn-ea"/>
                          <a:cs typeface="Calibri" panose="020F0502020204030204" pitchFamily="34" charset="0"/>
                          <a:hlinkClick r:id="rId7"/>
                        </a:rPr>
                        <a:t>Sparingsprocedure</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0">
                <a:tc>
                  <a:txBody>
                    <a:bodyPr/>
                    <a:lstStyle/>
                    <a:p>
                      <a:pPr marL="0" algn="l" defTabSz="914400" rtl="0" eaLnBrk="1" latinLnBrk="0" hangingPunct="1"/>
                      <a:endParaRPr lang="nl-NL" sz="1000" kern="1200" dirty="0">
                        <a:solidFill>
                          <a:schemeClr val="tx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accent1"/>
                        </a:solidFill>
                        <a:latin typeface="+mn-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0">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278282">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194330">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150981">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b="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r h="0">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0">
                <a:tc>
                  <a:txBody>
                    <a:bodyPr/>
                    <a:lstStyle/>
                    <a:p>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32601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EC8CDDE-D12E-D442-9066-CD794B5E7487}"/>
              </a:ext>
            </a:extLst>
          </p:cNvPr>
          <p:cNvSpPr>
            <a:spLocks noGrp="1"/>
          </p:cNvSpPr>
          <p:nvPr>
            <p:ph type="sldNum" sz="quarter" idx="4294967295"/>
          </p:nvPr>
        </p:nvSpPr>
        <p:spPr>
          <a:xfrm>
            <a:off x="11791950" y="6430963"/>
            <a:ext cx="400050" cy="254000"/>
          </a:xfrm>
        </p:spPr>
        <p:txBody>
          <a:bodyPr/>
          <a:lstStyle/>
          <a:p>
            <a:r>
              <a:rPr lang="nl-NL"/>
              <a:t> </a:t>
            </a:r>
            <a:fld id="{6259FAF5-9CF2-6240-9E3B-6BD972AD2B41}" type="slidenum">
              <a:rPr lang="nl-NL" smtClean="0"/>
              <a:pPr/>
              <a:t>7</a:t>
            </a:fld>
            <a:endParaRPr lang="nl-NL" dirty="0"/>
          </a:p>
        </p:txBody>
      </p:sp>
    </p:spTree>
    <p:extLst>
      <p:ext uri="{BB962C8B-B14F-4D97-AF65-F5344CB8AC3E}">
        <p14:creationId xmlns:p14="http://schemas.microsoft.com/office/powerpoint/2010/main" val="266685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8208DF-8A94-4640-A1A2-905F370DD888}"/>
              </a:ext>
            </a:extLst>
          </p:cNvPr>
          <p:cNvSpPr>
            <a:spLocks noGrp="1"/>
          </p:cNvSpPr>
          <p:nvPr>
            <p:ph type="body" sz="quarter" idx="21"/>
          </p:nvPr>
        </p:nvSpPr>
        <p:spPr/>
        <p:txBody>
          <a:bodyPr/>
          <a:lstStyle/>
          <a:p>
            <a:r>
              <a:rPr lang="nl-NL" dirty="0">
                <a:hlinkClick r:id="rId2"/>
              </a:rPr>
              <a:t>ILS O&amp;E BWK</a:t>
            </a:r>
            <a:endParaRPr lang="nl-NL" dirty="0"/>
          </a:p>
          <a:p>
            <a:r>
              <a:rPr lang="nl-NL" dirty="0">
                <a:hlinkClick r:id="rId3"/>
              </a:rPr>
              <a:t>ILS O&amp;E CON</a:t>
            </a:r>
            <a:endParaRPr lang="nl-NL" dirty="0"/>
          </a:p>
          <a:p>
            <a:r>
              <a:rPr lang="nl-NL" dirty="0">
                <a:hlinkClick r:id="rId4"/>
              </a:rPr>
              <a:t>ILS O&amp;E INS</a:t>
            </a:r>
            <a:endParaRPr lang="nl-NL" dirty="0"/>
          </a:p>
        </p:txBody>
      </p:sp>
      <p:sp>
        <p:nvSpPr>
          <p:cNvPr id="3" name="Tijdelijke aanduiding voor tekst 2">
            <a:extLst>
              <a:ext uri="{FF2B5EF4-FFF2-40B4-BE49-F238E27FC236}">
                <a16:creationId xmlns:a16="http://schemas.microsoft.com/office/drawing/2014/main" id="{E15744DD-B59F-BA4F-BA5C-6F4BD3E04142}"/>
              </a:ext>
            </a:extLst>
          </p:cNvPr>
          <p:cNvSpPr>
            <a:spLocks noGrp="1"/>
          </p:cNvSpPr>
          <p:nvPr>
            <p:ph type="body" sz="quarter" idx="22"/>
          </p:nvPr>
        </p:nvSpPr>
        <p:spPr/>
        <p:txBody>
          <a:bodyPr/>
          <a:lstStyle/>
          <a:p>
            <a:r>
              <a:rPr lang="nl-NL" dirty="0">
                <a:hlinkClick r:id="rId5"/>
              </a:rPr>
              <a:t>Modelleerafspraken</a:t>
            </a:r>
            <a:endParaRPr lang="nl-NL" dirty="0"/>
          </a:p>
        </p:txBody>
      </p:sp>
      <p:sp>
        <p:nvSpPr>
          <p:cNvPr id="4" name="Tijdelijke aanduiding voor dianummer 3">
            <a:extLst>
              <a:ext uri="{FF2B5EF4-FFF2-40B4-BE49-F238E27FC236}">
                <a16:creationId xmlns:a16="http://schemas.microsoft.com/office/drawing/2014/main" id="{E4608967-1540-A54A-8B2A-91134638D8F4}"/>
              </a:ext>
            </a:extLst>
          </p:cNvPr>
          <p:cNvSpPr>
            <a:spLocks noGrp="1"/>
          </p:cNvSpPr>
          <p:nvPr>
            <p:ph type="sldNum" sz="quarter" idx="24"/>
          </p:nvPr>
        </p:nvSpPr>
        <p:spPr/>
        <p:txBody>
          <a:bodyPr/>
          <a:lstStyle/>
          <a:p>
            <a:r>
              <a:rPr lang="nl-NL"/>
              <a:t> </a:t>
            </a:r>
            <a:fld id="{6259FAF5-9CF2-6240-9E3B-6BD972AD2B41}" type="slidenum">
              <a:rPr lang="nl-NL" smtClean="0"/>
              <a:pPr/>
              <a:t>8</a:t>
            </a:fld>
            <a:endParaRPr lang="nl-NL" dirty="0"/>
          </a:p>
        </p:txBody>
      </p:sp>
      <p:sp>
        <p:nvSpPr>
          <p:cNvPr id="5" name="Tijdelijke aanduiding voor tekst 4">
            <a:extLst>
              <a:ext uri="{FF2B5EF4-FFF2-40B4-BE49-F238E27FC236}">
                <a16:creationId xmlns:a16="http://schemas.microsoft.com/office/drawing/2014/main" id="{E1DEFA6C-1C89-EB40-887E-D2905C8F10D2}"/>
              </a:ext>
            </a:extLst>
          </p:cNvPr>
          <p:cNvSpPr>
            <a:spLocks noGrp="1"/>
          </p:cNvSpPr>
          <p:nvPr>
            <p:ph type="body" sz="quarter" idx="25"/>
          </p:nvPr>
        </p:nvSpPr>
        <p:spPr/>
        <p:txBody>
          <a:bodyPr/>
          <a:lstStyle/>
          <a:p>
            <a:r>
              <a:rPr lang="nl-NL" dirty="0">
                <a:hlinkClick r:id="rId6"/>
              </a:rPr>
              <a:t>Documentenbehoefteschema</a:t>
            </a:r>
            <a:endParaRPr lang="nl-NL" dirty="0"/>
          </a:p>
        </p:txBody>
      </p:sp>
    </p:spTree>
    <p:extLst>
      <p:ext uri="{BB962C8B-B14F-4D97-AF65-F5344CB8AC3E}">
        <p14:creationId xmlns:p14="http://schemas.microsoft.com/office/powerpoint/2010/main" val="18693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EC365E-5DDC-CA4B-8D96-136794D5095E}"/>
              </a:ext>
            </a:extLst>
          </p:cNvPr>
          <p:cNvSpPr>
            <a:spLocks noGrp="1"/>
          </p:cNvSpPr>
          <p:nvPr>
            <p:ph type="body" sz="quarter" idx="13"/>
          </p:nvPr>
        </p:nvSpPr>
        <p:spPr/>
        <p:txBody>
          <a:bodyPr/>
          <a:lstStyle/>
          <a:p>
            <a:r>
              <a:rPr lang="nl-NL" dirty="0">
                <a:hlinkClick r:id="rId2"/>
              </a:rPr>
              <a:t>ILS O&amp;E BWK</a:t>
            </a:r>
            <a:endParaRPr lang="nl-NL" dirty="0"/>
          </a:p>
        </p:txBody>
      </p:sp>
      <p:sp>
        <p:nvSpPr>
          <p:cNvPr id="3" name="Tijdelijke aanduiding voor tekst 2">
            <a:extLst>
              <a:ext uri="{FF2B5EF4-FFF2-40B4-BE49-F238E27FC236}">
                <a16:creationId xmlns:a16="http://schemas.microsoft.com/office/drawing/2014/main" id="{219DDEE2-6F44-BD42-86C9-564BF086E26E}"/>
              </a:ext>
            </a:extLst>
          </p:cNvPr>
          <p:cNvSpPr>
            <a:spLocks noGrp="1"/>
          </p:cNvSpPr>
          <p:nvPr>
            <p:ph type="body" sz="quarter" idx="14"/>
          </p:nvPr>
        </p:nvSpPr>
        <p:spPr/>
        <p:txBody>
          <a:bodyPr/>
          <a:lstStyle/>
          <a:p>
            <a:endParaRPr lang="nl-NL"/>
          </a:p>
        </p:txBody>
      </p:sp>
      <p:sp>
        <p:nvSpPr>
          <p:cNvPr id="4" name="Tijdelijke aanduiding voor tekst 3">
            <a:extLst>
              <a:ext uri="{FF2B5EF4-FFF2-40B4-BE49-F238E27FC236}">
                <a16:creationId xmlns:a16="http://schemas.microsoft.com/office/drawing/2014/main" id="{57E65B5E-C6A1-DF4E-8CA4-59FC17FA7FB5}"/>
              </a:ext>
            </a:extLst>
          </p:cNvPr>
          <p:cNvSpPr>
            <a:spLocks noGrp="1"/>
          </p:cNvSpPr>
          <p:nvPr>
            <p:ph type="body" sz="quarter" idx="21"/>
          </p:nvPr>
        </p:nvSpPr>
        <p:spPr/>
        <p:txBody>
          <a:bodyPr/>
          <a:lstStyle/>
          <a:p>
            <a:r>
              <a:rPr lang="nl-NL" dirty="0">
                <a:hlinkClick r:id="rId3"/>
              </a:rPr>
              <a:t>ILS O&amp;E CON</a:t>
            </a:r>
            <a:endParaRPr lang="nl-NL" dirty="0"/>
          </a:p>
          <a:p>
            <a:endParaRPr lang="nl-NL" dirty="0"/>
          </a:p>
        </p:txBody>
      </p:sp>
      <p:sp>
        <p:nvSpPr>
          <p:cNvPr id="5" name="Tijdelijke aanduiding voor tekst 4">
            <a:extLst>
              <a:ext uri="{FF2B5EF4-FFF2-40B4-BE49-F238E27FC236}">
                <a16:creationId xmlns:a16="http://schemas.microsoft.com/office/drawing/2014/main" id="{AA4EEC17-26E9-E141-9744-D230544F5ED2}"/>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8888D21A-A82F-DF45-9E42-3A66A2473DF0}"/>
              </a:ext>
            </a:extLst>
          </p:cNvPr>
          <p:cNvSpPr>
            <a:spLocks noGrp="1"/>
          </p:cNvSpPr>
          <p:nvPr>
            <p:ph type="body" sz="quarter" idx="23"/>
          </p:nvPr>
        </p:nvSpPr>
        <p:spPr/>
        <p:txBody>
          <a:bodyPr/>
          <a:lstStyle/>
          <a:p>
            <a:r>
              <a:rPr lang="nl-NL" dirty="0">
                <a:hlinkClick r:id="rId4"/>
              </a:rPr>
              <a:t>ILS O&amp;E INS</a:t>
            </a:r>
            <a:endParaRPr lang="nl-NL" dirty="0"/>
          </a:p>
          <a:p>
            <a:endParaRPr lang="nl-NL" dirty="0"/>
          </a:p>
        </p:txBody>
      </p:sp>
      <p:sp>
        <p:nvSpPr>
          <p:cNvPr id="7" name="Tijdelijke aanduiding voor tekst 6">
            <a:extLst>
              <a:ext uri="{FF2B5EF4-FFF2-40B4-BE49-F238E27FC236}">
                <a16:creationId xmlns:a16="http://schemas.microsoft.com/office/drawing/2014/main" id="{DD489522-F554-2F40-85F8-B33365225EA6}"/>
              </a:ext>
            </a:extLst>
          </p:cNvPr>
          <p:cNvSpPr>
            <a:spLocks noGrp="1"/>
          </p:cNvSpPr>
          <p:nvPr>
            <p:ph type="body" sz="quarter" idx="24"/>
          </p:nvPr>
        </p:nvSpPr>
        <p:spPr/>
        <p:txBody>
          <a:bodyPr/>
          <a:lstStyle/>
          <a:p>
            <a:endParaRPr lang="nl-NL"/>
          </a:p>
        </p:txBody>
      </p:sp>
      <p:sp>
        <p:nvSpPr>
          <p:cNvPr id="8" name="Tijdelijke aanduiding voor dianummer 7">
            <a:extLst>
              <a:ext uri="{FF2B5EF4-FFF2-40B4-BE49-F238E27FC236}">
                <a16:creationId xmlns:a16="http://schemas.microsoft.com/office/drawing/2014/main" id="{E5A6B53A-C220-D24F-868A-8C62DC279CD4}"/>
              </a:ext>
            </a:extLst>
          </p:cNvPr>
          <p:cNvSpPr>
            <a:spLocks noGrp="1"/>
          </p:cNvSpPr>
          <p:nvPr>
            <p:ph type="sldNum" sz="quarter" idx="26"/>
          </p:nvPr>
        </p:nvSpPr>
        <p:spPr/>
        <p:txBody>
          <a:bodyPr/>
          <a:lstStyle/>
          <a:p>
            <a:r>
              <a:rPr lang="nl-NL"/>
              <a:t> </a:t>
            </a:r>
            <a:fld id="{6259FAF5-9CF2-6240-9E3B-6BD972AD2B41}" type="slidenum">
              <a:rPr lang="nl-NL" smtClean="0"/>
              <a:pPr/>
              <a:t>9</a:t>
            </a:fld>
            <a:endParaRPr lang="nl-NL" dirty="0"/>
          </a:p>
        </p:txBody>
      </p:sp>
      <p:sp>
        <p:nvSpPr>
          <p:cNvPr id="9" name="Tijdelijke aanduiding voor tekst 8">
            <a:extLst>
              <a:ext uri="{FF2B5EF4-FFF2-40B4-BE49-F238E27FC236}">
                <a16:creationId xmlns:a16="http://schemas.microsoft.com/office/drawing/2014/main" id="{850722CC-59ED-6240-B120-C02F5E875CDC}"/>
              </a:ext>
            </a:extLst>
          </p:cNvPr>
          <p:cNvSpPr>
            <a:spLocks noGrp="1"/>
          </p:cNvSpPr>
          <p:nvPr>
            <p:ph type="body" sz="quarter" idx="27"/>
          </p:nvPr>
        </p:nvSpPr>
        <p:spPr/>
        <p:txBody>
          <a:bodyPr/>
          <a:lstStyle/>
          <a:p>
            <a:r>
              <a:rPr lang="nl-NL" dirty="0"/>
              <a:t>-</a:t>
            </a:r>
          </a:p>
        </p:txBody>
      </p:sp>
      <p:sp>
        <p:nvSpPr>
          <p:cNvPr id="10" name="Tijdelijke aanduiding voor tekst 9">
            <a:extLst>
              <a:ext uri="{FF2B5EF4-FFF2-40B4-BE49-F238E27FC236}">
                <a16:creationId xmlns:a16="http://schemas.microsoft.com/office/drawing/2014/main" id="{45001A64-ECBA-5C4A-AE95-35579E28B284}"/>
              </a:ext>
            </a:extLst>
          </p:cNvPr>
          <p:cNvSpPr>
            <a:spLocks noGrp="1"/>
          </p:cNvSpPr>
          <p:nvPr>
            <p:ph type="body" sz="quarter" idx="28"/>
          </p:nvPr>
        </p:nvSpPr>
        <p:spPr/>
        <p:txBody>
          <a:bodyPr/>
          <a:lstStyle/>
          <a:p>
            <a:r>
              <a:rPr lang="nl-NL" dirty="0">
                <a:hlinkClick r:id="rId5"/>
              </a:rPr>
              <a:t>Shortnames</a:t>
            </a:r>
            <a:endParaRPr lang="nl-NL" dirty="0"/>
          </a:p>
        </p:txBody>
      </p:sp>
      <p:sp>
        <p:nvSpPr>
          <p:cNvPr id="12" name="Tekstvak 11">
            <a:extLst>
              <a:ext uri="{FF2B5EF4-FFF2-40B4-BE49-F238E27FC236}">
                <a16:creationId xmlns:a16="http://schemas.microsoft.com/office/drawing/2014/main" id="{0A7A8DE8-CFC3-4947-9B9D-990B3BAE7A4F}"/>
              </a:ext>
            </a:extLst>
          </p:cNvPr>
          <p:cNvSpPr txBox="1"/>
          <p:nvPr/>
        </p:nvSpPr>
        <p:spPr>
          <a:xfrm>
            <a:off x="1355475" y="1386227"/>
            <a:ext cx="1251923" cy="276999"/>
          </a:xfrm>
          <a:prstGeom prst="rect">
            <a:avLst/>
          </a:prstGeom>
          <a:noFill/>
        </p:spPr>
        <p:txBody>
          <a:bodyPr wrap="square">
            <a:spAutoFit/>
          </a:bodyPr>
          <a:lstStyle/>
          <a:p>
            <a:r>
              <a:rPr lang="nl-NL" sz="1200" u="sng" kern="1200" dirty="0">
                <a:solidFill>
                  <a:schemeClr val="tx2"/>
                </a:solidFill>
                <a:effectLst/>
                <a:latin typeface="+mj-lt"/>
                <a:ea typeface="+mn-ea"/>
                <a:cs typeface="+mn-cs"/>
                <a:hlinkClick r:id="rId6">
                  <a:extLst>
                    <a:ext uri="{A12FA001-AC4F-418D-AE19-62706E023703}">
                      <ahyp:hlinkClr xmlns:ahyp="http://schemas.microsoft.com/office/drawing/2018/hyperlinkcolor" val="tx"/>
                    </a:ext>
                  </a:extLst>
                </a:hlinkClick>
              </a:rPr>
              <a:t>BIM basis ILS 2.0</a:t>
            </a:r>
            <a:r>
              <a:rPr lang="nl-NL" sz="1200" u="sng" kern="1200" dirty="0">
                <a:solidFill>
                  <a:schemeClr val="tx2"/>
                </a:solidFill>
                <a:effectLst/>
                <a:latin typeface="+mj-lt"/>
                <a:ea typeface="+mn-ea"/>
                <a:cs typeface="+mn-cs"/>
              </a:rPr>
              <a:t>:</a:t>
            </a:r>
            <a:r>
              <a:rPr lang="nl-NL" sz="1200" kern="1200" dirty="0">
                <a:solidFill>
                  <a:schemeClr val="tx2"/>
                </a:solidFill>
                <a:effectLst/>
                <a:latin typeface="+mj-lt"/>
                <a:ea typeface="+mn-ea"/>
                <a:cs typeface="+mn-cs"/>
              </a:rPr>
              <a:t> </a:t>
            </a:r>
            <a:endParaRPr lang="nl-NL" sz="1200" dirty="0"/>
          </a:p>
        </p:txBody>
      </p:sp>
      <p:sp>
        <p:nvSpPr>
          <p:cNvPr id="14" name="Tekstvak 13">
            <a:extLst>
              <a:ext uri="{FF2B5EF4-FFF2-40B4-BE49-F238E27FC236}">
                <a16:creationId xmlns:a16="http://schemas.microsoft.com/office/drawing/2014/main" id="{384C088D-C71D-4C13-AACE-F7EA8F074D67}"/>
              </a:ext>
            </a:extLst>
          </p:cNvPr>
          <p:cNvSpPr txBox="1"/>
          <p:nvPr/>
        </p:nvSpPr>
        <p:spPr>
          <a:xfrm>
            <a:off x="6219731" y="1368120"/>
            <a:ext cx="2390115" cy="461665"/>
          </a:xfrm>
          <a:prstGeom prst="rect">
            <a:avLst/>
          </a:prstGeom>
          <a:noFill/>
        </p:spPr>
        <p:txBody>
          <a:bodyPr wrap="square">
            <a:spAutoFit/>
          </a:bodyPr>
          <a:lstStyle/>
          <a:p>
            <a:r>
              <a:rPr lang="nl-NL" sz="1200" kern="1200" dirty="0">
                <a:solidFill>
                  <a:srgbClr val="EBF8F6"/>
                </a:solidFill>
                <a:effectLst/>
                <a:latin typeface="+mj-lt"/>
                <a:ea typeface="+mn-ea"/>
                <a:cs typeface="+mn-cs"/>
                <a:hlinkClick r:id="rId7">
                  <a:extLst>
                    <a:ext uri="{A12FA001-AC4F-418D-AE19-62706E023703}">
                      <ahyp:hlinkClr xmlns:ahyp="http://schemas.microsoft.com/office/drawing/2018/hyperlinkcolor" val="tx"/>
                    </a:ext>
                  </a:extLst>
                </a:hlinkClick>
              </a:rPr>
              <a:t>                                 </a:t>
            </a:r>
            <a:r>
              <a:rPr lang="nl-NL" sz="1200" u="sng" kern="1200" dirty="0">
                <a:solidFill>
                  <a:schemeClr val="tx2"/>
                </a:solidFill>
                <a:effectLst/>
                <a:latin typeface="+mj-lt"/>
                <a:ea typeface="+mn-ea"/>
                <a:cs typeface="+mn-cs"/>
                <a:hlinkClick r:id="rId7">
                  <a:extLst>
                    <a:ext uri="{A12FA001-AC4F-418D-AE19-62706E023703}">
                      <ahyp:hlinkClr xmlns:ahyp="http://schemas.microsoft.com/office/drawing/2018/hyperlinkcolor" val="tx"/>
                    </a:ext>
                  </a:extLst>
                </a:hlinkClick>
              </a:rPr>
              <a:t>ILS Ontwerp  Engineering</a:t>
            </a:r>
            <a:r>
              <a:rPr lang="nl-NL" sz="1200" kern="1200" dirty="0">
                <a:solidFill>
                  <a:schemeClr val="tx2"/>
                </a:solidFill>
                <a:effectLst/>
                <a:latin typeface="+mj-lt"/>
                <a:ea typeface="+mn-ea"/>
                <a:cs typeface="+mn-cs"/>
              </a:rPr>
              <a:t> </a:t>
            </a:r>
            <a:endParaRPr lang="nl-NL" sz="1200" dirty="0"/>
          </a:p>
        </p:txBody>
      </p:sp>
    </p:spTree>
    <p:extLst>
      <p:ext uri="{BB962C8B-B14F-4D97-AF65-F5344CB8AC3E}">
        <p14:creationId xmlns:p14="http://schemas.microsoft.com/office/powerpoint/2010/main" val="405004467"/>
      </p:ext>
    </p:extLst>
  </p:cSld>
  <p:clrMapOvr>
    <a:masterClrMapping/>
  </p:clrMapOvr>
</p:sld>
</file>

<file path=ppt/theme/theme1.xml><?xml version="1.0" encoding="utf-8"?>
<a:theme xmlns:a="http://schemas.openxmlformats.org/drawingml/2006/main" name="Masterpage_BUP">
  <a:themeElements>
    <a:clrScheme name="BUP 1">
      <a:dk1>
        <a:srgbClr val="000000"/>
      </a:dk1>
      <a:lt1>
        <a:srgbClr val="FFFFFF"/>
      </a:lt1>
      <a:dk2>
        <a:srgbClr val="005A5E"/>
      </a:dk2>
      <a:lt2>
        <a:srgbClr val="9DDED3"/>
      </a:lt2>
      <a:accent1>
        <a:srgbClr val="E55028"/>
      </a:accent1>
      <a:accent2>
        <a:srgbClr val="FFB986"/>
      </a:accent2>
      <a:accent3>
        <a:srgbClr val="005A5E"/>
      </a:accent3>
      <a:accent4>
        <a:srgbClr val="50B9A4"/>
      </a:accent4>
      <a:accent5>
        <a:srgbClr val="C3E1D6"/>
      </a:accent5>
      <a:accent6>
        <a:srgbClr val="E2E5DB"/>
      </a:accent6>
      <a:hlink>
        <a:srgbClr val="E55028"/>
      </a:hlink>
      <a:folHlink>
        <a:srgbClr val="50B9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M BCF-ppt-handleiding_20211013" id="{D4384473-D3D8-C548-9357-DB80623241E1}" vid="{4FBD4239-89C7-F248-B3B1-F552EC57C4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DA54012EE6240929C294985A8846C" ma:contentTypeVersion="10" ma:contentTypeDescription="Een nieuw document maken." ma:contentTypeScope="" ma:versionID="269a38e417d88219f008226362a14683">
  <xsd:schema xmlns:xsd="http://www.w3.org/2001/XMLSchema" xmlns:xs="http://www.w3.org/2001/XMLSchema" xmlns:p="http://schemas.microsoft.com/office/2006/metadata/properties" xmlns:ns2="454ae553-14d8-49a3-bca6-cc4ccbde65e8" targetNamespace="http://schemas.microsoft.com/office/2006/metadata/properties" ma:root="true" ma:fieldsID="56fd47542b96373d8d2f844a3403faf9" ns2:_="">
    <xsd:import namespace="454ae553-14d8-49a3-bca6-cc4ccbde65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ae553-14d8-49a3-bca6-cc4ccbde6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DC29F-CD66-46F6-AEE7-94E529162E19}">
  <ds:schemaRefs>
    <ds:schemaRef ds:uri="http://schemas.microsoft.com/sharepoint/v3/contenttype/forms"/>
  </ds:schemaRefs>
</ds:datastoreItem>
</file>

<file path=customXml/itemProps2.xml><?xml version="1.0" encoding="utf-8"?>
<ds:datastoreItem xmlns:ds="http://schemas.openxmlformats.org/officeDocument/2006/customXml" ds:itemID="{8CF3F0B4-5C21-4AF6-BFC9-BFA75E1F36F4}">
  <ds:schemaRefs>
    <ds:schemaRef ds:uri="http://purl.org/dc/terms/"/>
    <ds:schemaRef ds:uri="http://purl.org/dc/dcmitype/"/>
    <ds:schemaRef ds:uri="http://schemas.microsoft.com/office/infopath/2007/PartnerControls"/>
    <ds:schemaRef ds:uri="http://schemas.microsoft.com/office/2006/metadata/properties"/>
    <ds:schemaRef ds:uri="454ae553-14d8-49a3-bca6-cc4ccbde65e8"/>
    <ds:schemaRef ds:uri="http://www.w3.org/XML/1998/namespace"/>
    <ds:schemaRef ds:uri="http://schemas.microsoft.com/office/2006/documentManagement/typ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96CD9AD6-6355-49AF-ACD4-62BF0641C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ae553-14d8-49a3-bca6-cc4ccbde6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Aangepast ontwerp</Template>
  <TotalTime>2765</TotalTime>
  <Words>617</Words>
  <Application>Microsoft Office PowerPoint</Application>
  <PresentationFormat>Breedbeeld</PresentationFormat>
  <Paragraphs>184</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Bebas Kai</vt:lpstr>
      <vt:lpstr>Calibri</vt:lpstr>
      <vt:lpstr>Calibri Light</vt:lpstr>
      <vt:lpstr>Graphik</vt:lpstr>
      <vt:lpstr>Wingdings</vt:lpstr>
      <vt:lpstr>Masterpage_BUP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Marrielle Frederiks</dc:creator>
  <cp:keywords/>
  <dc:description/>
  <cp:lastModifiedBy>Twan Dekkers</cp:lastModifiedBy>
  <cp:revision>585</cp:revision>
  <dcterms:created xsi:type="dcterms:W3CDTF">2021-11-19T15:40:40Z</dcterms:created>
  <dcterms:modified xsi:type="dcterms:W3CDTF">2022-04-28T14:28:51Z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0x010100C24DA54012EE6240929C294985A8846C</vt:lpwstr>
  </property>
</Properties>
</file>