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21"/>
  </p:notesMasterIdLst>
  <p:handoutMasterIdLst>
    <p:handoutMasterId r:id="rId22"/>
  </p:handoutMasterIdLst>
  <p:sldIdLst>
    <p:sldId id="292" r:id="rId2"/>
    <p:sldId id="260" r:id="rId3"/>
    <p:sldId id="276" r:id="rId4"/>
    <p:sldId id="277" r:id="rId5"/>
    <p:sldId id="278" r:id="rId6"/>
    <p:sldId id="279" r:id="rId7"/>
    <p:sldId id="280" r:id="rId8"/>
    <p:sldId id="293" r:id="rId9"/>
    <p:sldId id="294" r:id="rId10"/>
    <p:sldId id="281" r:id="rId11"/>
    <p:sldId id="291" r:id="rId12"/>
    <p:sldId id="283" r:id="rId13"/>
    <p:sldId id="284" r:id="rId14"/>
    <p:sldId id="285" r:id="rId15"/>
    <p:sldId id="286" r:id="rId16"/>
    <p:sldId id="287" r:id="rId17"/>
    <p:sldId id="288" r:id="rId18"/>
    <p:sldId id="289" r:id="rId19"/>
    <p:sldId id="290"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8F6"/>
    <a:srgbClr val="A63493"/>
    <a:srgbClr val="BEC4C2"/>
    <a:srgbClr val="CCDDEC"/>
    <a:srgbClr val="E2605D"/>
    <a:srgbClr val="C7D0C8"/>
    <a:srgbClr val="1C78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06799F8-075E-4A3A-A7F6-7FBC6576F1A4}" styleName="Stijl, thema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Stijl, thema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27102A9-8310-4765-A935-A1911B00CA55}" styleName="Stijl, licht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E3FDE45-AF77-4B5C-9715-49D594BDF05E}" styleName="Stijl, licht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Stijl, lich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Stijl, thema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Stijl, thema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9631B5-78F2-41C9-869B-9F39066F8104}" styleName="Stijl, gemiddeld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46F890A9-2807-4EBB-B81D-B2AA78EC7F39}" styleName="Stijl, donker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C4B1156A-380E-4F78-BDF5-A606A8083BF9}" styleName="Stijl, gemiddeld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E171933-4619-4E11-9A3F-F7608DF75F80}" styleName="Stijl, gemiddeld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Stijl, gemiddeld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Stijl, licht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Stijl, licht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Stijl, licht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269D01E-BC32-4049-B463-5C60D7B0CCD2}" styleName="Stijl, thema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Stijl, licht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56"/>
    <p:restoredTop sz="96180"/>
  </p:normalViewPr>
  <p:slideViewPr>
    <p:cSldViewPr snapToGrid="0" snapToObjects="1">
      <p:cViewPr varScale="1">
        <p:scale>
          <a:sx n="106" d="100"/>
          <a:sy n="106" d="100"/>
        </p:scale>
        <p:origin x="1020" y="10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568831AB-F887-C046-A85C-FCB920D146A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DED0118C-C9D8-A543-BC17-12F07DB15EE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4A7C7F-9D63-9C49-BBF4-356BFB2CB27C}" type="datetimeFigureOut">
              <a:rPr lang="nl-NL" smtClean="0"/>
              <a:t>31-3-2022</a:t>
            </a:fld>
            <a:endParaRPr lang="nl-NL"/>
          </a:p>
        </p:txBody>
      </p:sp>
      <p:sp>
        <p:nvSpPr>
          <p:cNvPr id="4" name="Tijdelijke aanduiding voor voettekst 3">
            <a:extLst>
              <a:ext uri="{FF2B5EF4-FFF2-40B4-BE49-F238E27FC236}">
                <a16:creationId xmlns:a16="http://schemas.microsoft.com/office/drawing/2014/main" id="{A3C0684F-09D3-4C49-B367-ACAADEA94A8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91873F6B-3283-A948-B19D-4C557E25FE4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5DE98C-0945-1D49-AFFD-AEC475533B6C}" type="slidenum">
              <a:rPr lang="nl-NL" smtClean="0"/>
              <a:t>‹nr.›</a:t>
            </a:fld>
            <a:endParaRPr lang="nl-NL"/>
          </a:p>
        </p:txBody>
      </p:sp>
    </p:spTree>
    <p:extLst>
      <p:ext uri="{BB962C8B-B14F-4D97-AF65-F5344CB8AC3E}">
        <p14:creationId xmlns:p14="http://schemas.microsoft.com/office/powerpoint/2010/main" val="23658006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DDEF6A-D0F5-F442-AE46-ADF0A6ACBBF5}" type="datetimeFigureOut">
              <a:rPr lang="nl-NL" smtClean="0"/>
              <a:t>31-3-2022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nl-NL"/>
              <a:t>Tekststijl van het model bewerken
Tweede niveau
Derde niveau
Vierde niveau
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165CEC-C2D2-604C-9E67-84E586AEE431}" type="slidenum">
              <a:rPr lang="nl-NL" smtClean="0"/>
              <a:t>‹nr.›</a:t>
            </a:fld>
            <a:endParaRPr lang="nl-NL"/>
          </a:p>
        </p:txBody>
      </p:sp>
    </p:spTree>
    <p:extLst>
      <p:ext uri="{BB962C8B-B14F-4D97-AF65-F5344CB8AC3E}">
        <p14:creationId xmlns:p14="http://schemas.microsoft.com/office/powerpoint/2010/main" val="1284135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www.bimloket.nl/documents/ILS_Ontwerp__Engineering_v1_0_Basisbestand.zip" TargetMode="External"/><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hyperlink" Target="https://www.bimloket.nl/p/115/BIM-Protocol-en-BIM-Uitvoeringsplan"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_Voorbla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DFACD6BF-99FD-E446-804B-0719E347FD4B}"/>
              </a:ext>
            </a:extLst>
          </p:cNvPr>
          <p:cNvPicPr>
            <a:picLocks noChangeAspect="1"/>
          </p:cNvPicPr>
          <p:nvPr userDrawn="1"/>
        </p:nvPicPr>
        <p:blipFill>
          <a:blip r:embed="rId2"/>
          <a:srcRect/>
          <a:stretch/>
        </p:blipFill>
        <p:spPr>
          <a:xfrm>
            <a:off x="0" y="0"/>
            <a:ext cx="12192000" cy="6858000"/>
          </a:xfrm>
          <a:prstGeom prst="rect">
            <a:avLst/>
          </a:prstGeom>
        </p:spPr>
      </p:pic>
      <p:sp>
        <p:nvSpPr>
          <p:cNvPr id="7" name="Rechthoek 6">
            <a:extLst>
              <a:ext uri="{FF2B5EF4-FFF2-40B4-BE49-F238E27FC236}">
                <a16:creationId xmlns:a16="http://schemas.microsoft.com/office/drawing/2014/main" id="{8D5EA1D7-2144-364D-B71C-365A78CD55C7}"/>
              </a:ext>
            </a:extLst>
          </p:cNvPr>
          <p:cNvSpPr/>
          <p:nvPr userDrawn="1"/>
        </p:nvSpPr>
        <p:spPr>
          <a:xfrm>
            <a:off x="8844342" y="2122636"/>
            <a:ext cx="2547844" cy="2492990"/>
          </a:xfrm>
          <a:prstGeom prst="rect">
            <a:avLst/>
          </a:prstGeom>
        </p:spPr>
        <p:txBody>
          <a:bodyPr wrap="square">
            <a:spAutoFit/>
          </a:bodyPr>
          <a:lstStyle/>
          <a:p>
            <a:r>
              <a:rPr lang="nl-NL" sz="1200" kern="1200" dirty="0">
                <a:solidFill>
                  <a:schemeClr val="tx1"/>
                </a:solidFill>
                <a:effectLst/>
                <a:latin typeface="+mj-lt"/>
                <a:ea typeface="+mn-ea"/>
                <a:cs typeface="+mn-cs"/>
              </a:rPr>
              <a:t>Het BIM Uitvoeringsplan (BUP) is hét plan van aanpak voor een bouwwerk. Hierin maken opdrachtgever en opdrachtnemer(s) afspraken om te komen tot een succesvol BIM-project. Veel afspraken worden al vastgelegd; het BUP benoemt deze en verwijst met een hyperlink naar de relevante informatie. Zo vind je alles over een BIM-project altijd terug via het BUP.</a:t>
            </a:r>
          </a:p>
          <a:p>
            <a:endParaRPr lang="nl-NL" sz="1200" kern="1200" dirty="0">
              <a:solidFill>
                <a:schemeClr val="tx1"/>
              </a:solidFill>
              <a:effectLst/>
              <a:latin typeface="+mj-lt"/>
              <a:ea typeface="+mn-ea"/>
              <a:cs typeface="+mn-cs"/>
            </a:endParaRPr>
          </a:p>
          <a:p>
            <a:r>
              <a:rPr lang="nl-NL" sz="1200" kern="1200" dirty="0">
                <a:solidFill>
                  <a:schemeClr val="tx1"/>
                </a:solidFill>
                <a:effectLst/>
                <a:latin typeface="+mj-lt"/>
                <a:ea typeface="+mn-ea"/>
                <a:cs typeface="+mn-cs"/>
              </a:rPr>
              <a:t>                            helpt je bij het invullen!</a:t>
            </a:r>
            <a:r>
              <a:rPr lang="nl-NL" sz="1200" dirty="0">
                <a:effectLst/>
                <a:latin typeface="+mj-lt"/>
              </a:rPr>
              <a:t>  </a:t>
            </a:r>
            <a:endParaRPr lang="nl-NL" sz="1200" b="0" i="0" u="none" strike="noStrike" kern="1200" dirty="0">
              <a:solidFill>
                <a:schemeClr val="tx1"/>
              </a:solidFill>
              <a:effectLst/>
              <a:latin typeface="+mj-lt"/>
              <a:ea typeface="+mn-ea"/>
              <a:cs typeface="+mn-cs"/>
            </a:endParaRPr>
          </a:p>
        </p:txBody>
      </p:sp>
      <p:sp>
        <p:nvSpPr>
          <p:cNvPr id="12" name="Tijdelijke aanduiding voor tekst 11">
            <a:extLst>
              <a:ext uri="{FF2B5EF4-FFF2-40B4-BE49-F238E27FC236}">
                <a16:creationId xmlns:a16="http://schemas.microsoft.com/office/drawing/2014/main" id="{C443F49A-9478-9845-AF2A-3294F6ECBCC8}"/>
              </a:ext>
            </a:extLst>
          </p:cNvPr>
          <p:cNvSpPr>
            <a:spLocks noGrp="1"/>
          </p:cNvSpPr>
          <p:nvPr>
            <p:ph type="body" sz="quarter" idx="11" hasCustomPrompt="1"/>
          </p:nvPr>
        </p:nvSpPr>
        <p:spPr>
          <a:xfrm>
            <a:off x="707231" y="447582"/>
            <a:ext cx="6023353" cy="368300"/>
          </a:xfrm>
          <a:prstGeom prst="rect">
            <a:avLst/>
          </a:prstGeom>
        </p:spPr>
        <p:txBody>
          <a:bodyPr/>
          <a:lstStyle>
            <a:lvl1pPr marL="0" indent="0">
              <a:buNone/>
              <a:defRPr sz="2000" b="1">
                <a:solidFill>
                  <a:schemeClr val="accent1"/>
                </a:solidFill>
                <a:latin typeface="Arial" panose="020B0604020202020204" pitchFamily="34" charset="0"/>
                <a:cs typeface="Arial" panose="020B0604020202020204" pitchFamily="34" charset="0"/>
              </a:defRPr>
            </a:lvl1pPr>
          </a:lstStyle>
          <a:p>
            <a:pPr lvl="0"/>
            <a:r>
              <a:rPr lang="nl-NL" dirty="0"/>
              <a:t>NAAM PROJECT INVULLEN</a:t>
            </a:r>
          </a:p>
        </p:txBody>
      </p:sp>
      <p:sp>
        <p:nvSpPr>
          <p:cNvPr id="14" name="Tijdelijke aanduiding voor tekst 13">
            <a:extLst>
              <a:ext uri="{FF2B5EF4-FFF2-40B4-BE49-F238E27FC236}">
                <a16:creationId xmlns:a16="http://schemas.microsoft.com/office/drawing/2014/main" id="{3701AA30-7F73-C34F-A59A-4F01F571B2B2}"/>
              </a:ext>
            </a:extLst>
          </p:cNvPr>
          <p:cNvSpPr>
            <a:spLocks noGrp="1"/>
          </p:cNvSpPr>
          <p:nvPr>
            <p:ph type="body" sz="quarter" idx="12" hasCustomPrompt="1"/>
          </p:nvPr>
        </p:nvSpPr>
        <p:spPr>
          <a:xfrm>
            <a:off x="1563425" y="5079270"/>
            <a:ext cx="1954213" cy="271274"/>
          </a:xfrm>
          <a:prstGeom prst="rect">
            <a:avLst/>
          </a:prstGeom>
        </p:spPr>
        <p:txBody>
          <a:bodyPr/>
          <a:lstStyle>
            <a:lvl1pPr marL="0" indent="0">
              <a:buNone/>
              <a:defRPr sz="1200">
                <a:solidFill>
                  <a:schemeClr val="tx1"/>
                </a:solidFill>
                <a:latin typeface="+mj-lt"/>
              </a:defRPr>
            </a:lvl1pPr>
          </a:lstStyle>
          <a:p>
            <a:pPr lvl="0"/>
            <a:r>
              <a:rPr lang="nl-NL" dirty="0"/>
              <a:t>xx-xx-xx</a:t>
            </a:r>
          </a:p>
        </p:txBody>
      </p:sp>
      <p:sp>
        <p:nvSpPr>
          <p:cNvPr id="15" name="Tekstvak 14">
            <a:extLst>
              <a:ext uri="{FF2B5EF4-FFF2-40B4-BE49-F238E27FC236}">
                <a16:creationId xmlns:a16="http://schemas.microsoft.com/office/drawing/2014/main" id="{343BDB01-A58A-9F44-A9F8-5B80FF90BDE4}"/>
              </a:ext>
            </a:extLst>
          </p:cNvPr>
          <p:cNvSpPr txBox="1"/>
          <p:nvPr userDrawn="1"/>
        </p:nvSpPr>
        <p:spPr>
          <a:xfrm>
            <a:off x="967659" y="5079269"/>
            <a:ext cx="656266" cy="276999"/>
          </a:xfrm>
          <a:prstGeom prst="rect">
            <a:avLst/>
          </a:prstGeom>
          <a:noFill/>
        </p:spPr>
        <p:txBody>
          <a:bodyPr wrap="square" rtlCol="0">
            <a:spAutoFit/>
          </a:bodyPr>
          <a:lstStyle/>
          <a:p>
            <a:pPr algn="l"/>
            <a:r>
              <a:rPr lang="nl-NL" sz="1200" b="1" dirty="0">
                <a:solidFill>
                  <a:schemeClr val="tx2"/>
                </a:solidFill>
                <a:latin typeface="+mn-lt"/>
              </a:rPr>
              <a:t>Datum</a:t>
            </a:r>
          </a:p>
        </p:txBody>
      </p:sp>
      <p:sp>
        <p:nvSpPr>
          <p:cNvPr id="21" name="Tekstvak 20">
            <a:extLst>
              <a:ext uri="{FF2B5EF4-FFF2-40B4-BE49-F238E27FC236}">
                <a16:creationId xmlns:a16="http://schemas.microsoft.com/office/drawing/2014/main" id="{0E60018D-EE30-8E47-BCF6-44779380B3F5}"/>
              </a:ext>
            </a:extLst>
          </p:cNvPr>
          <p:cNvSpPr txBox="1"/>
          <p:nvPr userDrawn="1"/>
        </p:nvSpPr>
        <p:spPr>
          <a:xfrm>
            <a:off x="967659" y="5350543"/>
            <a:ext cx="656266" cy="276999"/>
          </a:xfrm>
          <a:prstGeom prst="rect">
            <a:avLst/>
          </a:prstGeom>
          <a:noFill/>
        </p:spPr>
        <p:txBody>
          <a:bodyPr wrap="square" rtlCol="0">
            <a:spAutoFit/>
          </a:bodyPr>
          <a:lstStyle/>
          <a:p>
            <a:pPr algn="l"/>
            <a:r>
              <a:rPr lang="nl-NL" sz="1200" b="1" dirty="0">
                <a:solidFill>
                  <a:schemeClr val="tx2"/>
                </a:solidFill>
              </a:rPr>
              <a:t>Versie</a:t>
            </a:r>
          </a:p>
        </p:txBody>
      </p:sp>
      <p:sp>
        <p:nvSpPr>
          <p:cNvPr id="22" name="Tekstvak 21">
            <a:extLst>
              <a:ext uri="{FF2B5EF4-FFF2-40B4-BE49-F238E27FC236}">
                <a16:creationId xmlns:a16="http://schemas.microsoft.com/office/drawing/2014/main" id="{2DC041CF-3523-2B46-A2E4-12C25E1027D4}"/>
              </a:ext>
            </a:extLst>
          </p:cNvPr>
          <p:cNvSpPr txBox="1"/>
          <p:nvPr userDrawn="1"/>
        </p:nvSpPr>
        <p:spPr>
          <a:xfrm>
            <a:off x="967659" y="5636114"/>
            <a:ext cx="656266" cy="276999"/>
          </a:xfrm>
          <a:prstGeom prst="rect">
            <a:avLst/>
          </a:prstGeom>
          <a:noFill/>
        </p:spPr>
        <p:txBody>
          <a:bodyPr wrap="square" rtlCol="0">
            <a:spAutoFit/>
          </a:bodyPr>
          <a:lstStyle/>
          <a:p>
            <a:pPr algn="l"/>
            <a:r>
              <a:rPr lang="nl-NL" sz="1200" b="1" dirty="0">
                <a:solidFill>
                  <a:schemeClr val="tx2"/>
                </a:solidFill>
              </a:rPr>
              <a:t>Auteur</a:t>
            </a:r>
          </a:p>
        </p:txBody>
      </p:sp>
      <p:sp>
        <p:nvSpPr>
          <p:cNvPr id="23" name="Tijdelijke aanduiding voor tekst 13">
            <a:extLst>
              <a:ext uri="{FF2B5EF4-FFF2-40B4-BE49-F238E27FC236}">
                <a16:creationId xmlns:a16="http://schemas.microsoft.com/office/drawing/2014/main" id="{D6B448B2-FC3E-A747-92AE-708A79028021}"/>
              </a:ext>
            </a:extLst>
          </p:cNvPr>
          <p:cNvSpPr>
            <a:spLocks noGrp="1"/>
          </p:cNvSpPr>
          <p:nvPr>
            <p:ph type="body" sz="quarter" idx="13" hasCustomPrompt="1"/>
          </p:nvPr>
        </p:nvSpPr>
        <p:spPr>
          <a:xfrm>
            <a:off x="1563425" y="5350543"/>
            <a:ext cx="1954213" cy="271275"/>
          </a:xfrm>
          <a:prstGeom prst="rect">
            <a:avLst/>
          </a:prstGeom>
        </p:spPr>
        <p:txBody>
          <a:bodyPr/>
          <a:lstStyle>
            <a:lvl1pPr marL="0" indent="0">
              <a:buNone/>
              <a:defRPr sz="1200">
                <a:solidFill>
                  <a:schemeClr val="tx1"/>
                </a:solidFill>
                <a:latin typeface="+mj-lt"/>
              </a:defRPr>
            </a:lvl1pPr>
          </a:lstStyle>
          <a:p>
            <a:pPr lvl="0"/>
            <a:r>
              <a:rPr lang="nl-NL" dirty="0" err="1"/>
              <a:t>x.x</a:t>
            </a:r>
            <a:endParaRPr lang="nl-NL" dirty="0"/>
          </a:p>
        </p:txBody>
      </p:sp>
      <p:sp>
        <p:nvSpPr>
          <p:cNvPr id="27" name="Tijdelijke aanduiding voor tekst 13">
            <a:extLst>
              <a:ext uri="{FF2B5EF4-FFF2-40B4-BE49-F238E27FC236}">
                <a16:creationId xmlns:a16="http://schemas.microsoft.com/office/drawing/2014/main" id="{16388BB1-E778-0449-9162-30F466984BC1}"/>
              </a:ext>
            </a:extLst>
          </p:cNvPr>
          <p:cNvSpPr>
            <a:spLocks noGrp="1"/>
          </p:cNvSpPr>
          <p:nvPr>
            <p:ph type="body" sz="quarter" idx="14" hasCustomPrompt="1"/>
          </p:nvPr>
        </p:nvSpPr>
        <p:spPr>
          <a:xfrm>
            <a:off x="1563425" y="5632741"/>
            <a:ext cx="1954213" cy="266075"/>
          </a:xfrm>
          <a:prstGeom prst="rect">
            <a:avLst/>
          </a:prstGeom>
        </p:spPr>
        <p:txBody>
          <a:bodyPr/>
          <a:lstStyle>
            <a:lvl1pPr marL="0" indent="0">
              <a:buNone/>
              <a:defRPr sz="1200">
                <a:solidFill>
                  <a:schemeClr val="tx1"/>
                </a:solidFill>
                <a:latin typeface="+mj-lt"/>
              </a:defRPr>
            </a:lvl1pPr>
          </a:lstStyle>
          <a:p>
            <a:pPr lvl="0"/>
            <a:r>
              <a:rPr lang="nl-NL" dirty="0"/>
              <a:t>Voornaam Achternaam</a:t>
            </a:r>
          </a:p>
        </p:txBody>
      </p:sp>
      <p:pic>
        <p:nvPicPr>
          <p:cNvPr id="4" name="Graphic 3">
            <a:extLst>
              <a:ext uri="{FF2B5EF4-FFF2-40B4-BE49-F238E27FC236}">
                <a16:creationId xmlns:a16="http://schemas.microsoft.com/office/drawing/2014/main" id="{7C0B3F20-4366-DE46-ADF8-FDE755265F5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971398" y="1060961"/>
            <a:ext cx="1156722" cy="988472"/>
          </a:xfrm>
          <a:prstGeom prst="rect">
            <a:avLst/>
          </a:prstGeom>
        </p:spPr>
      </p:pic>
      <p:sp>
        <p:nvSpPr>
          <p:cNvPr id="16" name="Tijdelijke aanduiding voor tekst 13">
            <a:extLst>
              <a:ext uri="{FF2B5EF4-FFF2-40B4-BE49-F238E27FC236}">
                <a16:creationId xmlns:a16="http://schemas.microsoft.com/office/drawing/2014/main" id="{72CC97E8-32B8-6A46-AA25-5FB80647B445}"/>
              </a:ext>
            </a:extLst>
          </p:cNvPr>
          <p:cNvSpPr>
            <a:spLocks noGrp="1"/>
          </p:cNvSpPr>
          <p:nvPr>
            <p:ph type="body" sz="quarter" idx="15" hasCustomPrompt="1"/>
          </p:nvPr>
        </p:nvSpPr>
        <p:spPr>
          <a:xfrm>
            <a:off x="4780815" y="5079270"/>
            <a:ext cx="1954213" cy="271274"/>
          </a:xfrm>
          <a:prstGeom prst="rect">
            <a:avLst/>
          </a:prstGeom>
        </p:spPr>
        <p:txBody>
          <a:bodyPr/>
          <a:lstStyle>
            <a:lvl1pPr marL="0" indent="0">
              <a:buNone/>
              <a:defRPr sz="1200">
                <a:solidFill>
                  <a:schemeClr val="tx1"/>
                </a:solidFill>
                <a:latin typeface="+mj-lt"/>
              </a:defRPr>
            </a:lvl1pPr>
          </a:lstStyle>
          <a:p>
            <a:pPr lvl="0"/>
            <a:r>
              <a:rPr lang="nl-NL" dirty="0"/>
              <a:t>xx-xx-xx</a:t>
            </a:r>
          </a:p>
        </p:txBody>
      </p:sp>
      <p:sp>
        <p:nvSpPr>
          <p:cNvPr id="17" name="Tekstvak 16">
            <a:extLst>
              <a:ext uri="{FF2B5EF4-FFF2-40B4-BE49-F238E27FC236}">
                <a16:creationId xmlns:a16="http://schemas.microsoft.com/office/drawing/2014/main" id="{A4CC1415-A4D6-AE46-AB67-C382441E5C8D}"/>
              </a:ext>
            </a:extLst>
          </p:cNvPr>
          <p:cNvSpPr txBox="1"/>
          <p:nvPr userDrawn="1"/>
        </p:nvSpPr>
        <p:spPr>
          <a:xfrm>
            <a:off x="3740045" y="5079269"/>
            <a:ext cx="1044895" cy="276999"/>
          </a:xfrm>
          <a:prstGeom prst="rect">
            <a:avLst/>
          </a:prstGeom>
          <a:noFill/>
        </p:spPr>
        <p:txBody>
          <a:bodyPr wrap="square" rtlCol="0">
            <a:spAutoFit/>
          </a:bodyPr>
          <a:lstStyle/>
          <a:p>
            <a:pPr algn="l"/>
            <a:r>
              <a:rPr lang="nl-NL" sz="1200" b="1" dirty="0">
                <a:solidFill>
                  <a:schemeClr val="tx2"/>
                </a:solidFill>
                <a:latin typeface="+mn-lt"/>
              </a:rPr>
              <a:t>Revisiedatum</a:t>
            </a:r>
          </a:p>
        </p:txBody>
      </p:sp>
      <p:sp>
        <p:nvSpPr>
          <p:cNvPr id="19" name="Tekstvak 18">
            <a:extLst>
              <a:ext uri="{FF2B5EF4-FFF2-40B4-BE49-F238E27FC236}">
                <a16:creationId xmlns:a16="http://schemas.microsoft.com/office/drawing/2014/main" id="{96981F4F-1CE2-AF41-83E5-1A8046CDD535}"/>
              </a:ext>
            </a:extLst>
          </p:cNvPr>
          <p:cNvSpPr txBox="1"/>
          <p:nvPr userDrawn="1"/>
        </p:nvSpPr>
        <p:spPr>
          <a:xfrm>
            <a:off x="3731795" y="5350543"/>
            <a:ext cx="1044894" cy="276999"/>
          </a:xfrm>
          <a:prstGeom prst="rect">
            <a:avLst/>
          </a:prstGeom>
          <a:noFill/>
        </p:spPr>
        <p:txBody>
          <a:bodyPr wrap="square" rtlCol="0">
            <a:spAutoFit/>
          </a:bodyPr>
          <a:lstStyle/>
          <a:p>
            <a:pPr algn="l"/>
            <a:r>
              <a:rPr lang="nl-NL" sz="1200" b="1" dirty="0">
                <a:solidFill>
                  <a:schemeClr val="tx2"/>
                </a:solidFill>
              </a:rPr>
              <a:t>Status</a:t>
            </a:r>
          </a:p>
        </p:txBody>
      </p:sp>
      <p:sp>
        <p:nvSpPr>
          <p:cNvPr id="20" name="Tijdelijke aanduiding voor tekst 13">
            <a:extLst>
              <a:ext uri="{FF2B5EF4-FFF2-40B4-BE49-F238E27FC236}">
                <a16:creationId xmlns:a16="http://schemas.microsoft.com/office/drawing/2014/main" id="{9D8236C1-51A9-D148-8930-280EBC2005A2}"/>
              </a:ext>
            </a:extLst>
          </p:cNvPr>
          <p:cNvSpPr>
            <a:spLocks noGrp="1"/>
          </p:cNvSpPr>
          <p:nvPr>
            <p:ph type="body" sz="quarter" idx="16" hasCustomPrompt="1"/>
          </p:nvPr>
        </p:nvSpPr>
        <p:spPr>
          <a:xfrm>
            <a:off x="4784941" y="5350543"/>
            <a:ext cx="1954213" cy="271275"/>
          </a:xfrm>
          <a:prstGeom prst="rect">
            <a:avLst/>
          </a:prstGeom>
        </p:spPr>
        <p:txBody>
          <a:bodyPr/>
          <a:lstStyle>
            <a:lvl1pPr marL="0" indent="0">
              <a:buNone/>
              <a:defRPr sz="1200">
                <a:solidFill>
                  <a:schemeClr val="tx1"/>
                </a:solidFill>
                <a:latin typeface="+mj-lt"/>
              </a:defRPr>
            </a:lvl1pPr>
          </a:lstStyle>
          <a:p>
            <a:pPr lvl="0"/>
            <a:r>
              <a:rPr lang="nl-NL" dirty="0"/>
              <a:t>[status]</a:t>
            </a:r>
          </a:p>
        </p:txBody>
      </p:sp>
      <p:sp>
        <p:nvSpPr>
          <p:cNvPr id="18" name="Tijdelijke aanduiding voor dianummer 2">
            <a:extLst>
              <a:ext uri="{FF2B5EF4-FFF2-40B4-BE49-F238E27FC236}">
                <a16:creationId xmlns:a16="http://schemas.microsoft.com/office/drawing/2014/main" id="{22046C9B-22D1-5240-A6FF-A4C481C3481A}"/>
              </a:ext>
            </a:extLst>
          </p:cNvPr>
          <p:cNvSpPr>
            <a:spLocks noGrp="1"/>
          </p:cNvSpPr>
          <p:nvPr>
            <p:ph type="sldNum" sz="quarter" idx="20"/>
          </p:nvPr>
        </p:nvSpPr>
        <p:spPr>
          <a:xfrm>
            <a:off x="11530943" y="6430794"/>
            <a:ext cx="400625" cy="253879"/>
          </a:xfrm>
          <a:prstGeom prst="rect">
            <a:avLst/>
          </a:prstGeom>
        </p:spPr>
        <p:txBody>
          <a:bodyPr/>
          <a:lstStyle/>
          <a:p>
            <a:r>
              <a:rPr lang="nl-NL"/>
              <a:t> </a:t>
            </a:r>
            <a:fld id="{6259FAF5-9CF2-6240-9E3B-6BD972AD2B41}" type="slidenum">
              <a:rPr lang="nl-NL" smtClean="0"/>
              <a:pPr/>
              <a:t>‹nr.›</a:t>
            </a:fld>
            <a:endParaRPr lang="nl-NL" dirty="0"/>
          </a:p>
        </p:txBody>
      </p:sp>
      <p:sp>
        <p:nvSpPr>
          <p:cNvPr id="8" name="Tijdelijke aanduiding voor afbeelding 7">
            <a:extLst>
              <a:ext uri="{FF2B5EF4-FFF2-40B4-BE49-F238E27FC236}">
                <a16:creationId xmlns:a16="http://schemas.microsoft.com/office/drawing/2014/main" id="{DD486CE6-6352-4542-A895-F4393D5E1CDD}"/>
              </a:ext>
            </a:extLst>
          </p:cNvPr>
          <p:cNvSpPr>
            <a:spLocks noGrp="1" noChangeAspect="1"/>
          </p:cNvSpPr>
          <p:nvPr>
            <p:ph type="pic" sz="quarter" idx="21" hasCustomPrompt="1"/>
          </p:nvPr>
        </p:nvSpPr>
        <p:spPr>
          <a:xfrm>
            <a:off x="720118" y="978057"/>
            <a:ext cx="6019036" cy="3988648"/>
          </a:xfrm>
          <a:prstGeom prst="rect">
            <a:avLst/>
          </a:prstGeom>
        </p:spPr>
        <p:txBody>
          <a:bodyPr/>
          <a:lstStyle>
            <a:lvl1pPr marL="0" indent="0">
              <a:buNone/>
              <a:defRPr sz="1200">
                <a:solidFill>
                  <a:schemeClr val="tx2"/>
                </a:solidFill>
                <a:latin typeface="+mj-lt"/>
              </a:defRPr>
            </a:lvl1pPr>
          </a:lstStyle>
          <a:p>
            <a:r>
              <a:rPr lang="nl-NL" dirty="0"/>
              <a:t>Upload hier een afbeelding van het project</a:t>
            </a:r>
          </a:p>
        </p:txBody>
      </p:sp>
      <p:sp>
        <p:nvSpPr>
          <p:cNvPr id="24" name="Tekstvak 23">
            <a:extLst>
              <a:ext uri="{FF2B5EF4-FFF2-40B4-BE49-F238E27FC236}">
                <a16:creationId xmlns:a16="http://schemas.microsoft.com/office/drawing/2014/main" id="{474C5E6E-56D1-E44D-9058-9144FE394FA4}"/>
              </a:ext>
            </a:extLst>
          </p:cNvPr>
          <p:cNvSpPr txBox="1"/>
          <p:nvPr userDrawn="1"/>
        </p:nvSpPr>
        <p:spPr>
          <a:xfrm>
            <a:off x="8844342" y="4681744"/>
            <a:ext cx="1852851" cy="246221"/>
          </a:xfrm>
          <a:prstGeom prst="rect">
            <a:avLst/>
          </a:prstGeom>
          <a:noFill/>
        </p:spPr>
        <p:txBody>
          <a:bodyPr wrap="square" rtlCol="0">
            <a:spAutoFit/>
          </a:bodyPr>
          <a:lstStyle/>
          <a:p>
            <a:pPr algn="l"/>
            <a:r>
              <a:rPr lang="nl-NL" sz="1000" b="0" dirty="0">
                <a:solidFill>
                  <a:schemeClr val="tx2"/>
                </a:solidFill>
                <a:latin typeface="+mj-lt"/>
              </a:rPr>
              <a:t>Template versie 2.0</a:t>
            </a:r>
          </a:p>
        </p:txBody>
      </p:sp>
    </p:spTree>
    <p:extLst>
      <p:ext uri="{BB962C8B-B14F-4D97-AF65-F5344CB8AC3E}">
        <p14:creationId xmlns:p14="http://schemas.microsoft.com/office/powerpoint/2010/main" val="3631620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3d-Modelafspraken">
    <p:spTree>
      <p:nvGrpSpPr>
        <p:cNvPr id="1" name=""/>
        <p:cNvGrpSpPr/>
        <p:nvPr/>
      </p:nvGrpSpPr>
      <p:grpSpPr>
        <a:xfrm>
          <a:off x="0" y="0"/>
          <a:ext cx="0" cy="0"/>
          <a:chOff x="0" y="0"/>
          <a:chExt cx="0" cy="0"/>
        </a:xfrm>
      </p:grpSpPr>
      <p:grpSp>
        <p:nvGrpSpPr>
          <p:cNvPr id="139" name="Groep 138">
            <a:extLst>
              <a:ext uri="{FF2B5EF4-FFF2-40B4-BE49-F238E27FC236}">
                <a16:creationId xmlns:a16="http://schemas.microsoft.com/office/drawing/2014/main" id="{0432E637-0B82-A148-8A89-839FFC888234}"/>
              </a:ext>
            </a:extLst>
          </p:cNvPr>
          <p:cNvGrpSpPr/>
          <p:nvPr userDrawn="1"/>
        </p:nvGrpSpPr>
        <p:grpSpPr>
          <a:xfrm>
            <a:off x="3791748" y="942541"/>
            <a:ext cx="2329200" cy="356400"/>
            <a:chOff x="220536" y="240664"/>
            <a:chExt cx="2271059" cy="324000"/>
          </a:xfrm>
        </p:grpSpPr>
        <p:sp>
          <p:nvSpPr>
            <p:cNvPr id="140" name="Rechthoek 139">
              <a:extLst>
                <a:ext uri="{FF2B5EF4-FFF2-40B4-BE49-F238E27FC236}">
                  <a16:creationId xmlns:a16="http://schemas.microsoft.com/office/drawing/2014/main" id="{9826A72C-29C2-E74F-BF6B-D6CF8BA1D450}"/>
                </a:ext>
              </a:extLst>
            </p:cNvPr>
            <p:cNvSpPr/>
            <p:nvPr userDrawn="1"/>
          </p:nvSpPr>
          <p:spPr>
            <a:xfrm>
              <a:off x="220536" y="240664"/>
              <a:ext cx="2271059" cy="324000"/>
            </a:xfrm>
            <a:prstGeom prst="rect">
              <a:avLst/>
            </a:prstGeom>
            <a:solidFill>
              <a:schemeClr val="tx2"/>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pPr algn="ctr"/>
              <a:endParaRPr lang="nl-NL" sz="1100" dirty="0">
                <a:ln>
                  <a:noFill/>
                </a:ln>
                <a:latin typeface="Arial" panose="020B0604020202020204" pitchFamily="34" charset="0"/>
                <a:cs typeface="Arial" panose="020B0604020202020204" pitchFamily="34" charset="0"/>
              </a:endParaRPr>
            </a:p>
          </p:txBody>
        </p:sp>
        <p:sp>
          <p:nvSpPr>
            <p:cNvPr id="141" name="Tijdelijke aanduiding voor titel 1">
              <a:extLst>
                <a:ext uri="{FF2B5EF4-FFF2-40B4-BE49-F238E27FC236}">
                  <a16:creationId xmlns:a16="http://schemas.microsoft.com/office/drawing/2014/main" id="{909C54DA-03E4-D84B-9ADC-D008B109F879}"/>
                </a:ext>
              </a:extLst>
            </p:cNvPr>
            <p:cNvSpPr txBox="1">
              <a:spLocks/>
            </p:cNvSpPr>
            <p:nvPr userDrawn="1"/>
          </p:nvSpPr>
          <p:spPr>
            <a:xfrm>
              <a:off x="226902" y="240664"/>
              <a:ext cx="2258299" cy="324000"/>
            </a:xfrm>
            <a:prstGeom prst="rect">
              <a:avLst/>
            </a:prstGeom>
          </p:spPr>
          <p:txBody>
            <a:bodyPr vert="horz" lIns="108000" tIns="45720" rIns="91440" bIns="45720" rtlCol="0" anchor="ctr">
              <a:noAutofit/>
            </a:bodyPr>
            <a:lstStyle>
              <a:lvl1pPr algn="l" defTabSz="914400" rtl="0" eaLnBrk="1" latinLnBrk="0" hangingPunct="1">
                <a:lnSpc>
                  <a:spcPct val="90000"/>
                </a:lnSpc>
                <a:spcBef>
                  <a:spcPct val="0"/>
                </a:spcBef>
                <a:buNone/>
                <a:defRPr sz="1500" kern="1200">
                  <a:solidFill>
                    <a:schemeClr val="tx1"/>
                  </a:solidFill>
                  <a:latin typeface="Bebas Kai" pitchFamily="8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nl-NL" sz="1100" b="0" kern="1200" dirty="0">
                  <a:solidFill>
                    <a:schemeClr val="bg1"/>
                  </a:solidFill>
                  <a:effectLst/>
                  <a:latin typeface="Arial" panose="020B0604020202020204" pitchFamily="34" charset="0"/>
                  <a:ea typeface="+mj-ea"/>
                  <a:cs typeface="Arial" panose="020B0604020202020204" pitchFamily="34" charset="0"/>
                </a:rPr>
                <a:t>6A. ILS’EN</a:t>
              </a:r>
            </a:p>
          </p:txBody>
        </p:sp>
      </p:grpSp>
      <p:sp>
        <p:nvSpPr>
          <p:cNvPr id="142" name="Tijdelijke aanduiding voor tekst 4">
            <a:extLst>
              <a:ext uri="{FF2B5EF4-FFF2-40B4-BE49-F238E27FC236}">
                <a16:creationId xmlns:a16="http://schemas.microsoft.com/office/drawing/2014/main" id="{8A10D9A5-AA6F-3B46-94DD-231385B1B869}"/>
              </a:ext>
            </a:extLst>
          </p:cNvPr>
          <p:cNvSpPr>
            <a:spLocks noGrp="1"/>
          </p:cNvSpPr>
          <p:nvPr>
            <p:ph type="body" sz="quarter" idx="21" hasCustomPrompt="1"/>
          </p:nvPr>
        </p:nvSpPr>
        <p:spPr>
          <a:xfrm>
            <a:off x="3791366" y="1298630"/>
            <a:ext cx="2329200" cy="1337864"/>
          </a:xfrm>
          <a:prstGeom prst="rect">
            <a:avLst/>
          </a:prstGeom>
          <a:solidFill>
            <a:schemeClr val="bg2">
              <a:lumMod val="20000"/>
              <a:lumOff val="80000"/>
            </a:schemeClr>
          </a:solidFill>
          <a:ln>
            <a:solidFill>
              <a:schemeClr val="accent3"/>
            </a:solidFill>
          </a:ln>
        </p:spPr>
        <p:txBody>
          <a:bodyPr lIns="108000" tIns="108000" rIns="108000" bIns="0"/>
          <a:lstStyle>
            <a:lvl1pPr marL="0" indent="0">
              <a:buNone/>
              <a:defRPr sz="1200" u="sng">
                <a:solidFill>
                  <a:schemeClr val="accent1"/>
                </a:solidFill>
                <a:latin typeface="+mj-lt"/>
              </a:defRPr>
            </a:lvl1pPr>
          </a:lstStyle>
          <a:p>
            <a:pPr lvl="0"/>
            <a:r>
              <a:rPr lang="nl-NL" dirty="0"/>
              <a:t>Link invoegen</a:t>
            </a:r>
          </a:p>
        </p:txBody>
      </p:sp>
      <p:grpSp>
        <p:nvGrpSpPr>
          <p:cNvPr id="151" name="Groep 150">
            <a:extLst>
              <a:ext uri="{FF2B5EF4-FFF2-40B4-BE49-F238E27FC236}">
                <a16:creationId xmlns:a16="http://schemas.microsoft.com/office/drawing/2014/main" id="{FCAD6222-E3AF-784D-9C3E-C26AAD6F3BE5}"/>
              </a:ext>
            </a:extLst>
          </p:cNvPr>
          <p:cNvGrpSpPr/>
          <p:nvPr userDrawn="1"/>
        </p:nvGrpSpPr>
        <p:grpSpPr>
          <a:xfrm>
            <a:off x="6521667" y="942541"/>
            <a:ext cx="2321257" cy="356400"/>
            <a:chOff x="252349" y="240664"/>
            <a:chExt cx="2263314" cy="324283"/>
          </a:xfrm>
        </p:grpSpPr>
        <p:sp>
          <p:nvSpPr>
            <p:cNvPr id="152" name="Rechthoek 151">
              <a:extLst>
                <a:ext uri="{FF2B5EF4-FFF2-40B4-BE49-F238E27FC236}">
                  <a16:creationId xmlns:a16="http://schemas.microsoft.com/office/drawing/2014/main" id="{AE0CBB09-059A-1944-B0C3-33E141CCE915}"/>
                </a:ext>
              </a:extLst>
            </p:cNvPr>
            <p:cNvSpPr/>
            <p:nvPr userDrawn="1"/>
          </p:nvSpPr>
          <p:spPr>
            <a:xfrm>
              <a:off x="252350" y="240664"/>
              <a:ext cx="2263313" cy="324000"/>
            </a:xfrm>
            <a:prstGeom prst="rect">
              <a:avLst/>
            </a:prstGeom>
            <a:solidFill>
              <a:schemeClr val="tx2"/>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pPr algn="ctr"/>
              <a:endParaRPr lang="nl-NL" sz="1100" dirty="0">
                <a:ln>
                  <a:noFill/>
                </a:ln>
                <a:latin typeface="Arial" panose="020B0604020202020204" pitchFamily="34" charset="0"/>
                <a:cs typeface="Arial" panose="020B0604020202020204" pitchFamily="34" charset="0"/>
              </a:endParaRPr>
            </a:p>
          </p:txBody>
        </p:sp>
        <p:sp>
          <p:nvSpPr>
            <p:cNvPr id="153" name="Tijdelijke aanduiding voor titel 1">
              <a:extLst>
                <a:ext uri="{FF2B5EF4-FFF2-40B4-BE49-F238E27FC236}">
                  <a16:creationId xmlns:a16="http://schemas.microsoft.com/office/drawing/2014/main" id="{CF540ADF-18CE-1D4A-9341-6FE5E00632CC}"/>
                </a:ext>
              </a:extLst>
            </p:cNvPr>
            <p:cNvSpPr txBox="1">
              <a:spLocks/>
            </p:cNvSpPr>
            <p:nvPr userDrawn="1"/>
          </p:nvSpPr>
          <p:spPr>
            <a:xfrm>
              <a:off x="252349" y="240947"/>
              <a:ext cx="2231501" cy="324000"/>
            </a:xfrm>
            <a:prstGeom prst="rect">
              <a:avLst/>
            </a:prstGeom>
          </p:spPr>
          <p:txBody>
            <a:bodyPr vert="horz" lIns="108000" tIns="45720" rIns="91440" bIns="45720" rtlCol="0" anchor="ctr">
              <a:noAutofit/>
            </a:bodyPr>
            <a:lstStyle>
              <a:lvl1pPr algn="l" defTabSz="914400" rtl="0" eaLnBrk="1" latinLnBrk="0" hangingPunct="1">
                <a:lnSpc>
                  <a:spcPct val="90000"/>
                </a:lnSpc>
                <a:spcBef>
                  <a:spcPct val="0"/>
                </a:spcBef>
                <a:buNone/>
                <a:defRPr sz="1500" kern="1200">
                  <a:solidFill>
                    <a:schemeClr val="tx1"/>
                  </a:solidFill>
                  <a:latin typeface="Bebas Kai" pitchFamily="82" charset="77"/>
                  <a:ea typeface="+mj-ea"/>
                  <a:cs typeface="+mj-cs"/>
                </a:defRPr>
              </a:lvl1pPr>
            </a:lstStyle>
            <a:p>
              <a:r>
                <a:rPr lang="nl-NL" sz="1100" b="0" kern="1200" dirty="0">
                  <a:solidFill>
                    <a:schemeClr val="bg1"/>
                  </a:solidFill>
                  <a:effectLst/>
                  <a:latin typeface="Arial" panose="020B0604020202020204" pitchFamily="34" charset="0"/>
                  <a:ea typeface="+mj-ea"/>
                  <a:cs typeface="Arial" panose="020B0604020202020204" pitchFamily="34" charset="0"/>
                </a:rPr>
                <a:t>6B. MODELLEERAFSPRAKEN</a:t>
              </a:r>
            </a:p>
          </p:txBody>
        </p:sp>
      </p:grpSp>
      <p:sp>
        <p:nvSpPr>
          <p:cNvPr id="154" name="Tijdelijke aanduiding voor tekst 4">
            <a:extLst>
              <a:ext uri="{FF2B5EF4-FFF2-40B4-BE49-F238E27FC236}">
                <a16:creationId xmlns:a16="http://schemas.microsoft.com/office/drawing/2014/main" id="{686A663D-46AE-2F47-ADEF-C5A56F8AF97D}"/>
              </a:ext>
            </a:extLst>
          </p:cNvPr>
          <p:cNvSpPr>
            <a:spLocks noGrp="1"/>
          </p:cNvSpPr>
          <p:nvPr>
            <p:ph type="body" sz="quarter" idx="22" hasCustomPrompt="1"/>
          </p:nvPr>
        </p:nvSpPr>
        <p:spPr>
          <a:xfrm>
            <a:off x="6521669" y="1298630"/>
            <a:ext cx="2321256" cy="1337864"/>
          </a:xfrm>
          <a:prstGeom prst="rect">
            <a:avLst/>
          </a:prstGeom>
          <a:solidFill>
            <a:schemeClr val="bg2">
              <a:lumMod val="20000"/>
              <a:lumOff val="80000"/>
            </a:schemeClr>
          </a:solidFill>
          <a:ln>
            <a:solidFill>
              <a:schemeClr val="accent3"/>
            </a:solidFill>
          </a:ln>
        </p:spPr>
        <p:txBody>
          <a:bodyPr lIns="108000" tIns="108000" rIns="108000" bIns="0"/>
          <a:lstStyle>
            <a:lvl1pPr marL="0" indent="0">
              <a:buNone/>
              <a:defRPr sz="1200" u="sng">
                <a:solidFill>
                  <a:schemeClr val="accent1"/>
                </a:solidFill>
                <a:latin typeface="+mj-lt"/>
              </a:defRPr>
            </a:lvl1pPr>
          </a:lstStyle>
          <a:p>
            <a:pPr lvl="0"/>
            <a:r>
              <a:rPr lang="nl-NL" dirty="0"/>
              <a:t>Link invoegen</a:t>
            </a:r>
          </a:p>
        </p:txBody>
      </p:sp>
      <p:grpSp>
        <p:nvGrpSpPr>
          <p:cNvPr id="155" name="Groep 154">
            <a:extLst>
              <a:ext uri="{FF2B5EF4-FFF2-40B4-BE49-F238E27FC236}">
                <a16:creationId xmlns:a16="http://schemas.microsoft.com/office/drawing/2014/main" id="{68C012B0-B91B-4C48-B72A-0A91C4464484}"/>
              </a:ext>
            </a:extLst>
          </p:cNvPr>
          <p:cNvGrpSpPr/>
          <p:nvPr userDrawn="1"/>
        </p:nvGrpSpPr>
        <p:grpSpPr>
          <a:xfrm>
            <a:off x="9249816" y="942541"/>
            <a:ext cx="2321256" cy="356400"/>
            <a:chOff x="220538" y="240664"/>
            <a:chExt cx="2263313" cy="341452"/>
          </a:xfrm>
        </p:grpSpPr>
        <p:sp>
          <p:nvSpPr>
            <p:cNvPr id="156" name="Rechthoek 155">
              <a:extLst>
                <a:ext uri="{FF2B5EF4-FFF2-40B4-BE49-F238E27FC236}">
                  <a16:creationId xmlns:a16="http://schemas.microsoft.com/office/drawing/2014/main" id="{3D02A793-BD3A-374B-B230-007B970A0B04}"/>
                </a:ext>
              </a:extLst>
            </p:cNvPr>
            <p:cNvSpPr/>
            <p:nvPr userDrawn="1"/>
          </p:nvSpPr>
          <p:spPr>
            <a:xfrm>
              <a:off x="220538" y="240664"/>
              <a:ext cx="2263313" cy="341452"/>
            </a:xfrm>
            <a:prstGeom prst="rect">
              <a:avLst/>
            </a:prstGeom>
            <a:solidFill>
              <a:schemeClr val="tx2"/>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pPr algn="ctr"/>
              <a:endParaRPr lang="nl-NL" sz="1100" dirty="0">
                <a:ln>
                  <a:noFill/>
                </a:ln>
                <a:latin typeface="Arial" panose="020B0604020202020204" pitchFamily="34" charset="0"/>
                <a:cs typeface="Arial" panose="020B0604020202020204" pitchFamily="34" charset="0"/>
              </a:endParaRPr>
            </a:p>
          </p:txBody>
        </p:sp>
        <p:sp>
          <p:nvSpPr>
            <p:cNvPr id="157" name="Tijdelijke aanduiding voor titel 1">
              <a:extLst>
                <a:ext uri="{FF2B5EF4-FFF2-40B4-BE49-F238E27FC236}">
                  <a16:creationId xmlns:a16="http://schemas.microsoft.com/office/drawing/2014/main" id="{9EC1296D-36E4-5344-978C-58A29DD7DD81}"/>
                </a:ext>
              </a:extLst>
            </p:cNvPr>
            <p:cNvSpPr txBox="1">
              <a:spLocks/>
            </p:cNvSpPr>
            <p:nvPr userDrawn="1"/>
          </p:nvSpPr>
          <p:spPr>
            <a:xfrm>
              <a:off x="225551" y="240665"/>
              <a:ext cx="2258299" cy="341153"/>
            </a:xfrm>
            <a:prstGeom prst="rect">
              <a:avLst/>
            </a:prstGeom>
          </p:spPr>
          <p:txBody>
            <a:bodyPr vert="horz" lIns="108000" tIns="45720" rIns="91440" bIns="45720" rtlCol="0" anchor="ctr">
              <a:noAutofit/>
            </a:bodyPr>
            <a:lstStyle>
              <a:lvl1pPr algn="l" defTabSz="914400" rtl="0" eaLnBrk="1" latinLnBrk="0" hangingPunct="1">
                <a:lnSpc>
                  <a:spcPct val="90000"/>
                </a:lnSpc>
                <a:spcBef>
                  <a:spcPct val="0"/>
                </a:spcBef>
                <a:buNone/>
                <a:defRPr sz="1500" kern="1200">
                  <a:solidFill>
                    <a:schemeClr val="tx1"/>
                  </a:solidFill>
                  <a:latin typeface="Bebas Kai" pitchFamily="82" charset="77"/>
                  <a:ea typeface="+mj-ea"/>
                  <a:cs typeface="+mj-cs"/>
                </a:defRPr>
              </a:lvl1pPr>
            </a:lstStyle>
            <a:p>
              <a:r>
                <a:rPr lang="nl-NL" sz="1100" b="0" kern="1200" dirty="0">
                  <a:solidFill>
                    <a:schemeClr val="bg1"/>
                  </a:solidFill>
                  <a:effectLst/>
                  <a:latin typeface="Arial" panose="020B0604020202020204" pitchFamily="34" charset="0"/>
                  <a:ea typeface="+mj-ea"/>
                  <a:cs typeface="Arial" panose="020B0604020202020204" pitchFamily="34" charset="0"/>
                </a:rPr>
                <a:t>6C. OUTPUT</a:t>
              </a:r>
            </a:p>
          </p:txBody>
        </p:sp>
      </p:grpSp>
      <p:sp>
        <p:nvSpPr>
          <p:cNvPr id="25" name="Tekstvak 24">
            <a:extLst>
              <a:ext uri="{FF2B5EF4-FFF2-40B4-BE49-F238E27FC236}">
                <a16:creationId xmlns:a16="http://schemas.microsoft.com/office/drawing/2014/main" id="{0F278C99-B174-9241-AE84-7F3A9E6F688E}"/>
              </a:ext>
            </a:extLst>
          </p:cNvPr>
          <p:cNvSpPr txBox="1"/>
          <p:nvPr userDrawn="1"/>
        </p:nvSpPr>
        <p:spPr>
          <a:xfrm>
            <a:off x="627266" y="906822"/>
            <a:ext cx="2722368" cy="1292662"/>
          </a:xfrm>
          <a:prstGeom prst="rect">
            <a:avLst/>
          </a:prstGeom>
          <a:noFill/>
        </p:spPr>
        <p:txBody>
          <a:bodyPr wrap="square" lIns="0" tIns="0" rIns="0" bIns="0" rtlCol="0">
            <a:spAutoFit/>
          </a:bodyPr>
          <a:lstStyle/>
          <a:p>
            <a:r>
              <a:rPr lang="nl-NL" sz="1200" kern="1200" dirty="0">
                <a:solidFill>
                  <a:schemeClr val="tx1"/>
                </a:solidFill>
                <a:effectLst/>
                <a:latin typeface="+mj-lt"/>
                <a:ea typeface="+mn-ea"/>
                <a:cs typeface="+mn-cs"/>
              </a:rPr>
              <a:t>Maak, afhankelijk van de toepassingen (H3 en H4) en fasering (H5), afspraken over de uitwerking van de 3D-modellen in BIM. </a:t>
            </a:r>
            <a:br>
              <a:rPr lang="nl-NL" sz="1200" kern="1200" dirty="0">
                <a:solidFill>
                  <a:schemeClr val="tx1"/>
                </a:solidFill>
                <a:effectLst/>
                <a:latin typeface="+mj-lt"/>
                <a:ea typeface="+mn-ea"/>
                <a:cs typeface="+mn-cs"/>
              </a:rPr>
            </a:br>
            <a:br>
              <a:rPr lang="nl-NL" sz="1200" kern="1200" dirty="0">
                <a:solidFill>
                  <a:schemeClr val="tx1"/>
                </a:solidFill>
                <a:effectLst/>
                <a:latin typeface="+mj-lt"/>
                <a:ea typeface="+mn-ea"/>
                <a:cs typeface="+mn-cs"/>
              </a:rPr>
            </a:br>
            <a:r>
              <a:rPr lang="nl-NL" sz="1200" kern="1200" dirty="0">
                <a:solidFill>
                  <a:schemeClr val="tx1"/>
                </a:solidFill>
                <a:effectLst/>
                <a:latin typeface="+mj-lt"/>
                <a:ea typeface="+mn-ea"/>
                <a:cs typeface="+mn-cs"/>
              </a:rPr>
              <a:t>Op basis van de </a:t>
            </a:r>
            <a:r>
              <a:rPr lang="nl-NL" sz="1200" kern="1200" dirty="0" err="1">
                <a:solidFill>
                  <a:schemeClr val="tx1"/>
                </a:solidFill>
                <a:effectLst/>
                <a:latin typeface="+mj-lt"/>
                <a:ea typeface="+mn-ea"/>
                <a:cs typeface="+mn-cs"/>
              </a:rPr>
              <a:t>ILS’en</a:t>
            </a:r>
            <a:r>
              <a:rPr lang="nl-NL" sz="1200" kern="1200" dirty="0">
                <a:solidFill>
                  <a:schemeClr val="tx1"/>
                </a:solidFill>
                <a:effectLst/>
                <a:latin typeface="+mj-lt"/>
                <a:ea typeface="+mn-ea"/>
                <a:cs typeface="+mn-cs"/>
              </a:rPr>
              <a:t> maak je modelleerafspraken, met specifieke output als resultaat. </a:t>
            </a:r>
          </a:p>
        </p:txBody>
      </p:sp>
      <p:cxnSp>
        <p:nvCxnSpPr>
          <p:cNvPr id="3" name="Rechte verbindingslijn met pijl 2">
            <a:extLst>
              <a:ext uri="{FF2B5EF4-FFF2-40B4-BE49-F238E27FC236}">
                <a16:creationId xmlns:a16="http://schemas.microsoft.com/office/drawing/2014/main" id="{2865EC5D-4E24-144C-A46C-B405DA5D6219}"/>
              </a:ext>
            </a:extLst>
          </p:cNvPr>
          <p:cNvCxnSpPr>
            <a:cxnSpLocks/>
          </p:cNvCxnSpPr>
          <p:nvPr userDrawn="1"/>
        </p:nvCxnSpPr>
        <p:spPr>
          <a:xfrm>
            <a:off x="6200642" y="1822698"/>
            <a:ext cx="234778" cy="0"/>
          </a:xfrm>
          <a:prstGeom prst="straightConnector1">
            <a:avLst/>
          </a:prstGeom>
          <a:ln w="28575" cap="rnd">
            <a:tailEnd type="arrow"/>
          </a:ln>
        </p:spPr>
        <p:style>
          <a:lnRef idx="1">
            <a:schemeClr val="accent1"/>
          </a:lnRef>
          <a:fillRef idx="0">
            <a:schemeClr val="accent1"/>
          </a:fillRef>
          <a:effectRef idx="0">
            <a:schemeClr val="accent1"/>
          </a:effectRef>
          <a:fontRef idx="minor">
            <a:schemeClr val="tx1"/>
          </a:fontRef>
        </p:style>
      </p:cxnSp>
      <p:cxnSp>
        <p:nvCxnSpPr>
          <p:cNvPr id="28" name="Rechte verbindingslijn met pijl 27">
            <a:extLst>
              <a:ext uri="{FF2B5EF4-FFF2-40B4-BE49-F238E27FC236}">
                <a16:creationId xmlns:a16="http://schemas.microsoft.com/office/drawing/2014/main" id="{574F9DDD-3D1D-B747-9C37-4A883B9BDE95}"/>
              </a:ext>
            </a:extLst>
          </p:cNvPr>
          <p:cNvCxnSpPr>
            <a:cxnSpLocks/>
          </p:cNvCxnSpPr>
          <p:nvPr userDrawn="1"/>
        </p:nvCxnSpPr>
        <p:spPr>
          <a:xfrm>
            <a:off x="8929174" y="1822698"/>
            <a:ext cx="234778" cy="0"/>
          </a:xfrm>
          <a:prstGeom prst="straightConnector1">
            <a:avLst/>
          </a:prstGeom>
          <a:ln w="28575" cap="rnd">
            <a:tailEnd type="arrow"/>
          </a:ln>
        </p:spPr>
        <p:style>
          <a:lnRef idx="1">
            <a:schemeClr val="accent1"/>
          </a:lnRef>
          <a:fillRef idx="0">
            <a:schemeClr val="accent1"/>
          </a:fillRef>
          <a:effectRef idx="0">
            <a:schemeClr val="accent1"/>
          </a:effectRef>
          <a:fontRef idx="minor">
            <a:schemeClr val="tx1"/>
          </a:fontRef>
        </p:style>
      </p:cxnSp>
      <p:sp>
        <p:nvSpPr>
          <p:cNvPr id="2" name="Tijdelijke aanduiding voor dianummer 1">
            <a:extLst>
              <a:ext uri="{FF2B5EF4-FFF2-40B4-BE49-F238E27FC236}">
                <a16:creationId xmlns:a16="http://schemas.microsoft.com/office/drawing/2014/main" id="{5E0D1240-9C52-C044-B6F0-834797C9E111}"/>
              </a:ext>
            </a:extLst>
          </p:cNvPr>
          <p:cNvSpPr>
            <a:spLocks noGrp="1"/>
          </p:cNvSpPr>
          <p:nvPr>
            <p:ph type="sldNum" sz="quarter" idx="24"/>
          </p:nvPr>
        </p:nvSpPr>
        <p:spPr>
          <a:xfrm>
            <a:off x="11530943" y="6430794"/>
            <a:ext cx="400625" cy="253879"/>
          </a:xfrm>
          <a:prstGeom prst="rect">
            <a:avLst/>
          </a:prstGeom>
        </p:spPr>
        <p:txBody>
          <a:bodyPr/>
          <a:lstStyle/>
          <a:p>
            <a:r>
              <a:rPr lang="nl-NL"/>
              <a:t> </a:t>
            </a:r>
            <a:fld id="{6259FAF5-9CF2-6240-9E3B-6BD972AD2B41}" type="slidenum">
              <a:rPr lang="nl-NL" smtClean="0"/>
              <a:pPr/>
              <a:t>‹nr.›</a:t>
            </a:fld>
            <a:endParaRPr lang="nl-NL" dirty="0"/>
          </a:p>
        </p:txBody>
      </p:sp>
      <p:sp>
        <p:nvSpPr>
          <p:cNvPr id="38" name="Tijdelijke aanduiding voor tekst 4">
            <a:extLst>
              <a:ext uri="{FF2B5EF4-FFF2-40B4-BE49-F238E27FC236}">
                <a16:creationId xmlns:a16="http://schemas.microsoft.com/office/drawing/2014/main" id="{A8331355-10DF-564F-94AA-37379BB3534F}"/>
              </a:ext>
            </a:extLst>
          </p:cNvPr>
          <p:cNvSpPr>
            <a:spLocks noGrp="1"/>
          </p:cNvSpPr>
          <p:nvPr>
            <p:ph type="body" sz="quarter" idx="25" hasCustomPrompt="1"/>
          </p:nvPr>
        </p:nvSpPr>
        <p:spPr>
          <a:xfrm>
            <a:off x="9249816" y="1298630"/>
            <a:ext cx="2321256" cy="1337864"/>
          </a:xfrm>
          <a:prstGeom prst="rect">
            <a:avLst/>
          </a:prstGeom>
          <a:solidFill>
            <a:schemeClr val="bg2">
              <a:lumMod val="20000"/>
              <a:lumOff val="80000"/>
            </a:schemeClr>
          </a:solidFill>
          <a:ln>
            <a:solidFill>
              <a:schemeClr val="accent3"/>
            </a:solidFill>
          </a:ln>
        </p:spPr>
        <p:txBody>
          <a:bodyPr lIns="108000" tIns="108000" rIns="108000" bIns="0"/>
          <a:lstStyle>
            <a:lvl1pPr marL="0" indent="0">
              <a:buNone/>
              <a:defRPr sz="1200" u="sng">
                <a:solidFill>
                  <a:schemeClr val="accent1"/>
                </a:solidFill>
                <a:latin typeface="+mj-lt"/>
              </a:defRPr>
            </a:lvl1pPr>
          </a:lstStyle>
          <a:p>
            <a:pPr lvl="0"/>
            <a:r>
              <a:rPr lang="nl-NL" dirty="0"/>
              <a:t>Link invoegen</a:t>
            </a:r>
          </a:p>
        </p:txBody>
      </p:sp>
      <p:sp>
        <p:nvSpPr>
          <p:cNvPr id="20" name="Tekstvak 19">
            <a:extLst>
              <a:ext uri="{FF2B5EF4-FFF2-40B4-BE49-F238E27FC236}">
                <a16:creationId xmlns:a16="http://schemas.microsoft.com/office/drawing/2014/main" id="{714EAA11-F2BB-8141-8D22-FC6EAD768FA8}"/>
              </a:ext>
            </a:extLst>
          </p:cNvPr>
          <p:cNvSpPr txBox="1"/>
          <p:nvPr userDrawn="1"/>
        </p:nvSpPr>
        <p:spPr>
          <a:xfrm>
            <a:off x="616207" y="234000"/>
            <a:ext cx="5308349" cy="430887"/>
          </a:xfrm>
          <a:prstGeom prst="rect">
            <a:avLst/>
          </a:prstGeom>
          <a:noFill/>
        </p:spPr>
        <p:txBody>
          <a:bodyPr wrap="square" lIns="0" rtlCol="0">
            <a:spAutoFit/>
          </a:bodyPr>
          <a:lstStyle/>
          <a:p>
            <a:r>
              <a:rPr lang="nl-NL" sz="2200" b="1" kern="1200" dirty="0">
                <a:solidFill>
                  <a:schemeClr val="accent1"/>
                </a:solidFill>
                <a:effectLst/>
                <a:latin typeface="Arial" panose="020B0604020202020204" pitchFamily="34" charset="0"/>
                <a:ea typeface="+mn-ea"/>
                <a:cs typeface="Arial" panose="020B0604020202020204" pitchFamily="34" charset="0"/>
              </a:rPr>
              <a:t>3.6 3D-MODELAFSPRAKEN</a:t>
            </a:r>
            <a:endParaRPr lang="nl-NL" sz="22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1359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A_ILS'en (optioneel)">
    <p:spTree>
      <p:nvGrpSpPr>
        <p:cNvPr id="1" name=""/>
        <p:cNvGrpSpPr/>
        <p:nvPr/>
      </p:nvGrpSpPr>
      <p:grpSpPr>
        <a:xfrm>
          <a:off x="0" y="0"/>
          <a:ext cx="0" cy="0"/>
          <a:chOff x="0" y="0"/>
          <a:chExt cx="0" cy="0"/>
        </a:xfrm>
      </p:grpSpPr>
      <p:sp>
        <p:nvSpPr>
          <p:cNvPr id="72" name="Rechthoek 71">
            <a:extLst>
              <a:ext uri="{FF2B5EF4-FFF2-40B4-BE49-F238E27FC236}">
                <a16:creationId xmlns:a16="http://schemas.microsoft.com/office/drawing/2014/main" id="{9F2018A6-0E0F-D44D-BEA4-178AB6660FD1}"/>
              </a:ext>
            </a:extLst>
          </p:cNvPr>
          <p:cNvSpPr/>
          <p:nvPr userDrawn="1"/>
        </p:nvSpPr>
        <p:spPr>
          <a:xfrm>
            <a:off x="628142" y="1299912"/>
            <a:ext cx="5363999" cy="4760232"/>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a:extLst>
              <a:ext uri="{FF2B5EF4-FFF2-40B4-BE49-F238E27FC236}">
                <a16:creationId xmlns:a16="http://schemas.microsoft.com/office/drawing/2014/main" id="{142B15FF-3305-BF45-B98D-440CAD8FBFD7}"/>
              </a:ext>
            </a:extLst>
          </p:cNvPr>
          <p:cNvSpPr/>
          <p:nvPr userDrawn="1"/>
        </p:nvSpPr>
        <p:spPr>
          <a:xfrm>
            <a:off x="6212916" y="1318260"/>
            <a:ext cx="5357787" cy="4766845"/>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Tekstvak 35">
            <a:extLst>
              <a:ext uri="{FF2B5EF4-FFF2-40B4-BE49-F238E27FC236}">
                <a16:creationId xmlns:a16="http://schemas.microsoft.com/office/drawing/2014/main" id="{DC688318-0333-CD4A-BD6E-1495BEA15610}"/>
              </a:ext>
            </a:extLst>
          </p:cNvPr>
          <p:cNvSpPr txBox="1"/>
          <p:nvPr userDrawn="1"/>
        </p:nvSpPr>
        <p:spPr>
          <a:xfrm>
            <a:off x="636971" y="3003343"/>
            <a:ext cx="2778527" cy="2325046"/>
          </a:xfrm>
          <a:prstGeom prst="rect">
            <a:avLst/>
          </a:prstGeom>
          <a:noFill/>
        </p:spPr>
        <p:txBody>
          <a:bodyPr wrap="square" lIns="108000" tIns="108000" rIns="108000" bIns="0" rtlCol="0">
            <a:spAutoFit/>
          </a:bodyPr>
          <a:lstStyle/>
          <a:p>
            <a:r>
              <a:rPr lang="nl-NL" sz="1200" b="0" i="0" kern="1200" dirty="0">
                <a:solidFill>
                  <a:schemeClr val="tx1"/>
                </a:solidFill>
                <a:effectLst/>
                <a:latin typeface="+mn-lt"/>
                <a:ea typeface="+mn-ea"/>
                <a:cs typeface="+mn-cs"/>
              </a:rPr>
              <a:t>LET OP:</a:t>
            </a:r>
          </a:p>
          <a:p>
            <a:pPr marL="171450" lvl="0" indent="-171450">
              <a:buFont typeface="Arial" panose="020B0604020202020204" pitchFamily="34" charset="0"/>
              <a:buChar char="•"/>
            </a:pPr>
            <a:r>
              <a:rPr lang="nl-NL" sz="1200" kern="1200" dirty="0">
                <a:solidFill>
                  <a:schemeClr val="tx1"/>
                </a:solidFill>
                <a:effectLst/>
                <a:latin typeface="+mj-lt"/>
                <a:ea typeface="+mn-ea"/>
                <a:cs typeface="+mn-cs"/>
              </a:rPr>
              <a:t>Neem afspraken uit hoofdstuk 3 van het BIM basis ILS (‘wat we afspreken over eenduidig uitwisselen’) ook op in dit BUP (H9 en H10 van dit document).  </a:t>
            </a:r>
          </a:p>
          <a:p>
            <a:pPr marL="171450" lvl="0" indent="-171450">
              <a:buFont typeface="Arial" panose="020B0604020202020204" pitchFamily="34" charset="0"/>
              <a:buChar char="•"/>
            </a:pPr>
            <a:r>
              <a:rPr lang="nl-NL" sz="1200" kern="1200" dirty="0">
                <a:solidFill>
                  <a:schemeClr val="tx1"/>
                </a:solidFill>
                <a:effectLst/>
                <a:latin typeface="+mj-lt"/>
                <a:ea typeface="+mn-ea"/>
                <a:cs typeface="+mn-cs"/>
              </a:rPr>
              <a:t>Neem afspraken uit hoofdstuk 4 van het BIM basis ILS (‘welke informatie is minimaal nodig in één van de aspectmodellen’) op in de ILS O&amp;E. </a:t>
            </a:r>
            <a:br>
              <a:rPr lang="nl-NL" sz="1200" kern="1200" dirty="0">
                <a:solidFill>
                  <a:schemeClr val="tx1"/>
                </a:solidFill>
                <a:effectLst/>
                <a:latin typeface="+mj-lt"/>
                <a:ea typeface="+mn-ea"/>
                <a:cs typeface="+mn-cs"/>
              </a:rPr>
            </a:br>
            <a:endParaRPr lang="nl-NL" sz="1200" kern="1200" dirty="0">
              <a:solidFill>
                <a:schemeClr val="tx1"/>
              </a:solidFill>
              <a:effectLst/>
              <a:latin typeface="+mj-lt"/>
              <a:ea typeface="+mn-ea"/>
              <a:cs typeface="+mn-cs"/>
            </a:endParaRPr>
          </a:p>
          <a:p>
            <a:pPr marL="0" lvl="0" indent="0">
              <a:buFont typeface="Arial" panose="020B0604020202020204" pitchFamily="34" charset="0"/>
              <a:buNone/>
            </a:pPr>
            <a:r>
              <a:rPr lang="nl-NL" sz="1200" kern="1200" dirty="0">
                <a:solidFill>
                  <a:schemeClr val="tx1"/>
                </a:solidFill>
                <a:effectLst/>
                <a:latin typeface="+mj-lt"/>
                <a:ea typeface="+mn-ea"/>
                <a:cs typeface="+mn-cs"/>
              </a:rPr>
              <a:t>Overzicht naamgeving model: </a:t>
            </a:r>
            <a:br>
              <a:rPr lang="nl-NL" sz="1200" kern="1200" dirty="0">
                <a:solidFill>
                  <a:schemeClr val="tx1"/>
                </a:solidFill>
                <a:effectLst/>
                <a:latin typeface="+mn-lt"/>
                <a:ea typeface="+mn-ea"/>
                <a:cs typeface="+mn-cs"/>
              </a:rPr>
            </a:br>
            <a:endParaRPr lang="nl-NL" sz="1200" kern="1200" dirty="0">
              <a:solidFill>
                <a:schemeClr val="accent1"/>
              </a:solidFill>
              <a:effectLst/>
              <a:latin typeface="+mn-lt"/>
              <a:ea typeface="+mn-ea"/>
              <a:cs typeface="+mn-cs"/>
            </a:endParaRPr>
          </a:p>
        </p:txBody>
      </p:sp>
      <p:pic>
        <p:nvPicPr>
          <p:cNvPr id="38" name="Afbeelding 37">
            <a:extLst>
              <a:ext uri="{FF2B5EF4-FFF2-40B4-BE49-F238E27FC236}">
                <a16:creationId xmlns:a16="http://schemas.microsoft.com/office/drawing/2014/main" id="{1B0EE555-B6C5-E34D-8346-517036BCCAAF}"/>
              </a:ext>
            </a:extLst>
          </p:cNvPr>
          <p:cNvPicPr>
            <a:picLocks noChangeAspect="1"/>
          </p:cNvPicPr>
          <p:nvPr userDrawn="1"/>
        </p:nvPicPr>
        <p:blipFill>
          <a:blip r:embed="rId2"/>
          <a:stretch>
            <a:fillRect/>
          </a:stretch>
        </p:blipFill>
        <p:spPr>
          <a:xfrm>
            <a:off x="4120353" y="1418283"/>
            <a:ext cx="1757152" cy="2487914"/>
          </a:xfrm>
          <a:prstGeom prst="rect">
            <a:avLst/>
          </a:prstGeom>
          <a:ln w="6350">
            <a:solidFill>
              <a:schemeClr val="accent3"/>
            </a:solidFill>
          </a:ln>
        </p:spPr>
      </p:pic>
      <p:pic>
        <p:nvPicPr>
          <p:cNvPr id="37" name="Afbeelding 36">
            <a:extLst>
              <a:ext uri="{FF2B5EF4-FFF2-40B4-BE49-F238E27FC236}">
                <a16:creationId xmlns:a16="http://schemas.microsoft.com/office/drawing/2014/main" id="{6F5FFD96-75DE-1547-BA9D-8485C3FFCF58}"/>
              </a:ext>
            </a:extLst>
          </p:cNvPr>
          <p:cNvPicPr>
            <a:picLocks noChangeAspect="1"/>
          </p:cNvPicPr>
          <p:nvPr userDrawn="1"/>
        </p:nvPicPr>
        <p:blipFill>
          <a:blip r:embed="rId3"/>
          <a:stretch>
            <a:fillRect/>
          </a:stretch>
        </p:blipFill>
        <p:spPr>
          <a:xfrm>
            <a:off x="3703123" y="3003343"/>
            <a:ext cx="1757152" cy="2486536"/>
          </a:xfrm>
          <a:prstGeom prst="rect">
            <a:avLst/>
          </a:prstGeom>
        </p:spPr>
      </p:pic>
      <p:sp>
        <p:nvSpPr>
          <p:cNvPr id="41" name="Tekstvak 40">
            <a:extLst>
              <a:ext uri="{FF2B5EF4-FFF2-40B4-BE49-F238E27FC236}">
                <a16:creationId xmlns:a16="http://schemas.microsoft.com/office/drawing/2014/main" id="{7C405750-871F-8B4A-8D76-DAF297FB71CE}"/>
              </a:ext>
            </a:extLst>
          </p:cNvPr>
          <p:cNvSpPr txBox="1"/>
          <p:nvPr userDrawn="1"/>
        </p:nvSpPr>
        <p:spPr>
          <a:xfrm>
            <a:off x="635701" y="1319940"/>
            <a:ext cx="3067421" cy="1032384"/>
          </a:xfrm>
          <a:prstGeom prst="rect">
            <a:avLst/>
          </a:prstGeom>
          <a:noFill/>
        </p:spPr>
        <p:txBody>
          <a:bodyPr wrap="square" lIns="108000" tIns="108000" rIns="108000" bIns="0" rtlCol="0">
            <a:spAutoFit/>
          </a:bodyPr>
          <a:lstStyle/>
          <a:p>
            <a:r>
              <a:rPr lang="nl-NL" sz="1200" kern="1200" dirty="0">
                <a:solidFill>
                  <a:schemeClr val="tx1"/>
                </a:solidFill>
                <a:effectLst/>
                <a:latin typeface="+mj-lt"/>
                <a:ea typeface="+mn-ea"/>
                <a:cs typeface="+mn-cs"/>
              </a:rPr>
              <a:t>Gebruik de                   </a:t>
            </a:r>
            <a:r>
              <a:rPr lang="nl-NL" sz="1200" kern="1200" dirty="0">
                <a:solidFill>
                  <a:schemeClr val="tx2"/>
                </a:solidFill>
                <a:effectLst/>
                <a:latin typeface="+mj-lt"/>
                <a:ea typeface="+mn-ea"/>
                <a:cs typeface="+mn-cs"/>
              </a:rPr>
              <a:t>             </a:t>
            </a:r>
            <a:r>
              <a:rPr lang="nl-NL" sz="1200" kern="1200" dirty="0">
                <a:solidFill>
                  <a:schemeClr val="tx1"/>
                </a:solidFill>
                <a:effectLst/>
                <a:latin typeface="+mj-lt"/>
                <a:ea typeface="+mn-ea"/>
                <a:cs typeface="+mn-cs"/>
              </a:rPr>
              <a:t>de richtlijn die helpt dezelfde (BIM)taal te spreken. </a:t>
            </a:r>
          </a:p>
          <a:p>
            <a:endParaRPr lang="nl-NL" sz="1200" kern="1200" dirty="0">
              <a:solidFill>
                <a:schemeClr val="tx1"/>
              </a:solidFill>
              <a:effectLst/>
              <a:latin typeface="+mj-lt"/>
              <a:ea typeface="+mn-ea"/>
              <a:cs typeface="+mn-cs"/>
            </a:endParaRPr>
          </a:p>
          <a:p>
            <a:r>
              <a:rPr lang="nl-NL" sz="1200" kern="1200" dirty="0">
                <a:solidFill>
                  <a:schemeClr val="tx1"/>
                </a:solidFill>
                <a:effectLst/>
                <a:latin typeface="+mj-lt"/>
                <a:ea typeface="+mn-ea"/>
                <a:cs typeface="+mn-cs"/>
              </a:rPr>
              <a:t>Neem een verwijzing op naar de specifieke BIM basis ILS afspraken voor dit project:</a:t>
            </a:r>
            <a:r>
              <a:rPr lang="nl-NL" sz="1200" dirty="0">
                <a:effectLst/>
                <a:latin typeface="+mj-lt"/>
              </a:rPr>
              <a:t> </a:t>
            </a:r>
            <a:endParaRPr lang="nl-NL" sz="1200" i="1" dirty="0">
              <a:latin typeface="+mj-lt"/>
            </a:endParaRPr>
          </a:p>
        </p:txBody>
      </p:sp>
      <p:sp>
        <p:nvSpPr>
          <p:cNvPr id="62" name="Tekstvak 61">
            <a:extLst>
              <a:ext uri="{FF2B5EF4-FFF2-40B4-BE49-F238E27FC236}">
                <a16:creationId xmlns:a16="http://schemas.microsoft.com/office/drawing/2014/main" id="{A03C9E13-67B4-9445-BB50-8ACA623BD8E4}"/>
              </a:ext>
            </a:extLst>
          </p:cNvPr>
          <p:cNvSpPr txBox="1"/>
          <p:nvPr userDrawn="1"/>
        </p:nvSpPr>
        <p:spPr>
          <a:xfrm>
            <a:off x="6208658" y="2997246"/>
            <a:ext cx="2621814" cy="847718"/>
          </a:xfrm>
          <a:prstGeom prst="rect">
            <a:avLst/>
          </a:prstGeom>
          <a:noFill/>
        </p:spPr>
        <p:txBody>
          <a:bodyPr wrap="square" lIns="108000" tIns="108000" rIns="108000" bIns="0" rtlCol="0">
            <a:spAutoFit/>
          </a:bodyPr>
          <a:lstStyle/>
          <a:p>
            <a:r>
              <a:rPr lang="nl-NL" sz="1200" kern="1200" dirty="0">
                <a:solidFill>
                  <a:schemeClr val="tx1"/>
                </a:solidFill>
                <a:effectLst/>
                <a:latin typeface="+mj-lt"/>
                <a:ea typeface="+mn-ea"/>
                <a:cs typeface="+mn-cs"/>
              </a:rPr>
              <a:t>In de praktijk betekent dit dat er een aanvullende </a:t>
            </a:r>
            <a:r>
              <a:rPr lang="nl-NL" sz="1200" kern="1200" dirty="0" err="1">
                <a:solidFill>
                  <a:schemeClr val="tx1"/>
                </a:solidFill>
                <a:effectLst/>
                <a:latin typeface="+mj-lt"/>
                <a:ea typeface="+mn-ea"/>
                <a:cs typeface="+mn-cs"/>
              </a:rPr>
              <a:t>PropertySet</a:t>
            </a:r>
            <a:r>
              <a:rPr lang="nl-NL" sz="1200" kern="1200" dirty="0">
                <a:solidFill>
                  <a:schemeClr val="tx1"/>
                </a:solidFill>
                <a:effectLst/>
                <a:latin typeface="+mj-lt"/>
                <a:ea typeface="+mn-ea"/>
                <a:cs typeface="+mn-cs"/>
              </a:rPr>
              <a:t> aanwezig is, waarin je specifieke informatie vindt voor de volgende disciplines:</a:t>
            </a:r>
            <a:endParaRPr lang="nl-NL" sz="1200" i="1" dirty="0">
              <a:latin typeface="+mj-lt"/>
            </a:endParaRPr>
          </a:p>
        </p:txBody>
      </p:sp>
      <p:grpSp>
        <p:nvGrpSpPr>
          <p:cNvPr id="63" name="Groep 62">
            <a:extLst>
              <a:ext uri="{FF2B5EF4-FFF2-40B4-BE49-F238E27FC236}">
                <a16:creationId xmlns:a16="http://schemas.microsoft.com/office/drawing/2014/main" id="{1A7CFD17-0F81-1E4A-A22A-3DC39C663FF7}"/>
              </a:ext>
            </a:extLst>
          </p:cNvPr>
          <p:cNvGrpSpPr/>
          <p:nvPr userDrawn="1"/>
        </p:nvGrpSpPr>
        <p:grpSpPr>
          <a:xfrm>
            <a:off x="8843766" y="1411890"/>
            <a:ext cx="2599464" cy="2464309"/>
            <a:chOff x="878062" y="787850"/>
            <a:chExt cx="7026122" cy="6100938"/>
          </a:xfrm>
        </p:grpSpPr>
        <p:pic>
          <p:nvPicPr>
            <p:cNvPr id="64" name="Afbeelding 63">
              <a:extLst>
                <a:ext uri="{FF2B5EF4-FFF2-40B4-BE49-F238E27FC236}">
                  <a16:creationId xmlns:a16="http://schemas.microsoft.com/office/drawing/2014/main" id="{8719681B-FB6C-644B-AD3C-FAE0113610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8062" y="3596959"/>
              <a:ext cx="4658929" cy="3291829"/>
            </a:xfrm>
            <a:prstGeom prst="rect">
              <a:avLst/>
            </a:prstGeom>
          </p:spPr>
        </p:pic>
        <p:pic>
          <p:nvPicPr>
            <p:cNvPr id="65" name="Afbeelding 64">
              <a:extLst>
                <a:ext uri="{FF2B5EF4-FFF2-40B4-BE49-F238E27FC236}">
                  <a16:creationId xmlns:a16="http://schemas.microsoft.com/office/drawing/2014/main" id="{7CC15D18-14B2-6244-BD89-2E831583EA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7926" y="1793710"/>
              <a:ext cx="4674885" cy="3290401"/>
            </a:xfrm>
            <a:prstGeom prst="rect">
              <a:avLst/>
            </a:prstGeom>
          </p:spPr>
        </p:pic>
        <p:pic>
          <p:nvPicPr>
            <p:cNvPr id="66" name="Afbeelding 65">
              <a:extLst>
                <a:ext uri="{FF2B5EF4-FFF2-40B4-BE49-F238E27FC236}">
                  <a16:creationId xmlns:a16="http://schemas.microsoft.com/office/drawing/2014/main" id="{C4EB581A-EC25-C44C-8F07-60FE2AE2BB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32776" y="787850"/>
              <a:ext cx="4671408" cy="3290401"/>
            </a:xfrm>
            <a:prstGeom prst="rect">
              <a:avLst/>
            </a:prstGeom>
          </p:spPr>
        </p:pic>
      </p:grpSp>
      <p:sp>
        <p:nvSpPr>
          <p:cNvPr id="68" name="Tekstvak 67">
            <a:extLst>
              <a:ext uri="{FF2B5EF4-FFF2-40B4-BE49-F238E27FC236}">
                <a16:creationId xmlns:a16="http://schemas.microsoft.com/office/drawing/2014/main" id="{1F00CEB2-5956-B148-897C-B6D2BB339DE3}"/>
              </a:ext>
            </a:extLst>
          </p:cNvPr>
          <p:cNvSpPr txBox="1"/>
          <p:nvPr userDrawn="1"/>
        </p:nvSpPr>
        <p:spPr>
          <a:xfrm>
            <a:off x="6202526" y="4210116"/>
            <a:ext cx="1266939" cy="276999"/>
          </a:xfrm>
          <a:prstGeom prst="rect">
            <a:avLst/>
          </a:prstGeom>
          <a:noFill/>
        </p:spPr>
        <p:txBody>
          <a:bodyPr wrap="square" lIns="108000" rtlCol="0">
            <a:spAutoFit/>
          </a:bodyPr>
          <a:lstStyle/>
          <a:p>
            <a:pPr marL="171450" indent="-171450">
              <a:buFont typeface="Arial" panose="020B0604020202020204" pitchFamily="34" charset="0"/>
              <a:buChar char="•"/>
            </a:pPr>
            <a:r>
              <a:rPr lang="nl-NL" sz="1200" kern="1200" dirty="0">
                <a:solidFill>
                  <a:schemeClr val="tx1"/>
                </a:solidFill>
                <a:effectLst/>
                <a:latin typeface="+mj-lt"/>
                <a:ea typeface="+mn-ea"/>
                <a:cs typeface="+mn-cs"/>
              </a:rPr>
              <a:t>ILS O&amp;E BWK </a:t>
            </a:r>
            <a:endParaRPr lang="nl-NL" sz="1200" i="1" dirty="0">
              <a:solidFill>
                <a:schemeClr val="tx1"/>
              </a:solidFill>
              <a:latin typeface="+mj-lt"/>
            </a:endParaRPr>
          </a:p>
        </p:txBody>
      </p:sp>
      <p:sp>
        <p:nvSpPr>
          <p:cNvPr id="18" name="Tijdelijke aanduiding voor tekst 17">
            <a:extLst>
              <a:ext uri="{FF2B5EF4-FFF2-40B4-BE49-F238E27FC236}">
                <a16:creationId xmlns:a16="http://schemas.microsoft.com/office/drawing/2014/main" id="{1B5BD3BB-5E10-B947-8E81-50DA19D6054A}"/>
              </a:ext>
            </a:extLst>
          </p:cNvPr>
          <p:cNvSpPr>
            <a:spLocks noGrp="1"/>
          </p:cNvSpPr>
          <p:nvPr>
            <p:ph type="body" sz="quarter" idx="13" hasCustomPrompt="1"/>
          </p:nvPr>
        </p:nvSpPr>
        <p:spPr>
          <a:xfrm>
            <a:off x="9360771" y="4200405"/>
            <a:ext cx="2079021" cy="292513"/>
          </a:xfrm>
          <a:prstGeom prst="rect">
            <a:avLst/>
          </a:prstGeom>
          <a:ln>
            <a:solidFill>
              <a:schemeClr val="accent3"/>
            </a:solidFill>
          </a:ln>
        </p:spPr>
        <p:txBody>
          <a:bodyPr/>
          <a:lstStyle>
            <a:lvl1pPr marL="0" indent="0">
              <a:buNone/>
              <a:defRPr sz="1200" u="sng">
                <a:solidFill>
                  <a:schemeClr val="accent1"/>
                </a:solidFill>
                <a:latin typeface="+mj-lt"/>
              </a:defRPr>
            </a:lvl1pPr>
          </a:lstStyle>
          <a:p>
            <a:pPr lvl="0"/>
            <a:r>
              <a:rPr lang="nl-NL" dirty="0"/>
              <a:t>Link invoegen</a:t>
            </a:r>
          </a:p>
        </p:txBody>
      </p:sp>
      <p:sp>
        <p:nvSpPr>
          <p:cNvPr id="20" name="Tijdelijke aanduiding voor tekst 19">
            <a:extLst>
              <a:ext uri="{FF2B5EF4-FFF2-40B4-BE49-F238E27FC236}">
                <a16:creationId xmlns:a16="http://schemas.microsoft.com/office/drawing/2014/main" id="{F007CB4B-CC36-DA44-A338-CE718D18F656}"/>
              </a:ext>
            </a:extLst>
          </p:cNvPr>
          <p:cNvSpPr>
            <a:spLocks noGrp="1"/>
          </p:cNvSpPr>
          <p:nvPr>
            <p:ph type="body" sz="quarter" idx="14" hasCustomPrompt="1"/>
          </p:nvPr>
        </p:nvSpPr>
        <p:spPr>
          <a:xfrm>
            <a:off x="7462036" y="4200406"/>
            <a:ext cx="1898736" cy="292512"/>
          </a:xfrm>
          <a:prstGeom prst="rect">
            <a:avLst/>
          </a:prstGeom>
          <a:ln>
            <a:solidFill>
              <a:schemeClr val="accent3"/>
            </a:solidFill>
          </a:ln>
        </p:spPr>
        <p:txBody>
          <a:bodyPr/>
          <a:lstStyle>
            <a:lvl1pPr marL="0" indent="0">
              <a:buNone/>
              <a:defRPr sz="1200">
                <a:solidFill>
                  <a:schemeClr val="accent3"/>
                </a:solidFill>
                <a:latin typeface="+mj-lt"/>
              </a:defRPr>
            </a:lvl1pPr>
          </a:lstStyle>
          <a:p>
            <a:pPr lvl="0"/>
            <a:r>
              <a:rPr lang="nl-NL" dirty="0"/>
              <a:t>Naam </a:t>
            </a:r>
            <a:r>
              <a:rPr lang="nl-NL" dirty="0" err="1"/>
              <a:t>bedijf</a:t>
            </a:r>
            <a:endParaRPr lang="nl-NL" dirty="0"/>
          </a:p>
        </p:txBody>
      </p:sp>
      <p:sp>
        <p:nvSpPr>
          <p:cNvPr id="74" name="Tekstvak 73">
            <a:extLst>
              <a:ext uri="{FF2B5EF4-FFF2-40B4-BE49-F238E27FC236}">
                <a16:creationId xmlns:a16="http://schemas.microsoft.com/office/drawing/2014/main" id="{0E7A5DC1-6203-C643-AAC8-86314163F52B}"/>
              </a:ext>
            </a:extLst>
          </p:cNvPr>
          <p:cNvSpPr txBox="1"/>
          <p:nvPr userDrawn="1"/>
        </p:nvSpPr>
        <p:spPr>
          <a:xfrm>
            <a:off x="6202526" y="4505907"/>
            <a:ext cx="1266939" cy="276999"/>
          </a:xfrm>
          <a:prstGeom prst="rect">
            <a:avLst/>
          </a:prstGeom>
          <a:noFill/>
        </p:spPr>
        <p:txBody>
          <a:bodyPr wrap="square" lIns="108000" rtlCol="0">
            <a:spAutoFit/>
          </a:bodyPr>
          <a:lstStyle/>
          <a:p>
            <a:pPr marL="171450" indent="-171450">
              <a:buFont typeface="Arial" panose="020B0604020202020204" pitchFamily="34" charset="0"/>
              <a:buChar char="•"/>
            </a:pPr>
            <a:r>
              <a:rPr lang="nl-NL" sz="1200" kern="1200" dirty="0">
                <a:solidFill>
                  <a:schemeClr val="tx1"/>
                </a:solidFill>
                <a:effectLst/>
                <a:latin typeface="+mj-lt"/>
                <a:ea typeface="+mn-ea"/>
                <a:cs typeface="+mn-cs"/>
              </a:rPr>
              <a:t>ILS O&amp;E CON</a:t>
            </a:r>
            <a:endParaRPr lang="nl-NL" sz="1200" i="1" dirty="0">
              <a:solidFill>
                <a:schemeClr val="tx1"/>
              </a:solidFill>
              <a:latin typeface="+mj-lt"/>
            </a:endParaRPr>
          </a:p>
        </p:txBody>
      </p:sp>
      <p:sp>
        <p:nvSpPr>
          <p:cNvPr id="77" name="Tekstvak 76">
            <a:extLst>
              <a:ext uri="{FF2B5EF4-FFF2-40B4-BE49-F238E27FC236}">
                <a16:creationId xmlns:a16="http://schemas.microsoft.com/office/drawing/2014/main" id="{07E30E1E-BF02-7F45-9E83-F608539B93AC}"/>
              </a:ext>
            </a:extLst>
          </p:cNvPr>
          <p:cNvSpPr txBox="1"/>
          <p:nvPr userDrawn="1"/>
        </p:nvSpPr>
        <p:spPr>
          <a:xfrm>
            <a:off x="6202143" y="4799266"/>
            <a:ext cx="1266939" cy="276999"/>
          </a:xfrm>
          <a:prstGeom prst="rect">
            <a:avLst/>
          </a:prstGeom>
          <a:noFill/>
        </p:spPr>
        <p:txBody>
          <a:bodyPr wrap="square" lIns="108000" rtlCol="0">
            <a:spAutoFit/>
          </a:bodyPr>
          <a:lstStyle/>
          <a:p>
            <a:pPr marL="171450" indent="-171450">
              <a:buFont typeface="Arial" panose="020B0604020202020204" pitchFamily="34" charset="0"/>
              <a:buChar char="•"/>
            </a:pPr>
            <a:r>
              <a:rPr lang="nl-NL" sz="1200" kern="1200" dirty="0">
                <a:solidFill>
                  <a:schemeClr val="tx1"/>
                </a:solidFill>
                <a:effectLst/>
                <a:latin typeface="+mj-lt"/>
                <a:ea typeface="+mn-ea"/>
                <a:cs typeface="+mn-cs"/>
              </a:rPr>
              <a:t>ILS O&amp;E INS </a:t>
            </a:r>
            <a:endParaRPr lang="nl-NL" sz="1200" i="1" dirty="0">
              <a:solidFill>
                <a:schemeClr val="tx1"/>
              </a:solidFill>
              <a:latin typeface="+mj-lt"/>
            </a:endParaRPr>
          </a:p>
        </p:txBody>
      </p:sp>
      <p:sp>
        <p:nvSpPr>
          <p:cNvPr id="33" name="Tijdelijke aanduiding voor tekst 17">
            <a:extLst>
              <a:ext uri="{FF2B5EF4-FFF2-40B4-BE49-F238E27FC236}">
                <a16:creationId xmlns:a16="http://schemas.microsoft.com/office/drawing/2014/main" id="{719CD259-7A70-8642-AF17-45FB8C77D29C}"/>
              </a:ext>
            </a:extLst>
          </p:cNvPr>
          <p:cNvSpPr>
            <a:spLocks noGrp="1"/>
          </p:cNvSpPr>
          <p:nvPr>
            <p:ph type="body" sz="quarter" idx="21" hasCustomPrompt="1"/>
          </p:nvPr>
        </p:nvSpPr>
        <p:spPr>
          <a:xfrm>
            <a:off x="9360772" y="4492919"/>
            <a:ext cx="2079021" cy="292513"/>
          </a:xfrm>
          <a:prstGeom prst="rect">
            <a:avLst/>
          </a:prstGeom>
          <a:ln>
            <a:solidFill>
              <a:schemeClr val="accent3"/>
            </a:solidFill>
          </a:ln>
        </p:spPr>
        <p:txBody>
          <a:bodyPr/>
          <a:lstStyle>
            <a:lvl1pPr marL="0" indent="0">
              <a:buNone/>
              <a:defRPr sz="1200" u="sng">
                <a:solidFill>
                  <a:schemeClr val="accent1"/>
                </a:solidFill>
                <a:latin typeface="+mj-lt"/>
              </a:defRPr>
            </a:lvl1pPr>
          </a:lstStyle>
          <a:p>
            <a:pPr lvl="0"/>
            <a:r>
              <a:rPr lang="nl-NL" dirty="0"/>
              <a:t>Link invoegen</a:t>
            </a:r>
          </a:p>
        </p:txBody>
      </p:sp>
      <p:sp>
        <p:nvSpPr>
          <p:cNvPr id="34" name="Tijdelijke aanduiding voor tekst 19">
            <a:extLst>
              <a:ext uri="{FF2B5EF4-FFF2-40B4-BE49-F238E27FC236}">
                <a16:creationId xmlns:a16="http://schemas.microsoft.com/office/drawing/2014/main" id="{CACA885C-D34A-8C4A-B0D7-34FED129D128}"/>
              </a:ext>
            </a:extLst>
          </p:cNvPr>
          <p:cNvSpPr>
            <a:spLocks noGrp="1"/>
          </p:cNvSpPr>
          <p:nvPr>
            <p:ph type="body" sz="quarter" idx="22" hasCustomPrompt="1"/>
          </p:nvPr>
        </p:nvSpPr>
        <p:spPr>
          <a:xfrm>
            <a:off x="7462036" y="4492920"/>
            <a:ext cx="1898736" cy="292512"/>
          </a:xfrm>
          <a:prstGeom prst="rect">
            <a:avLst/>
          </a:prstGeom>
          <a:ln>
            <a:solidFill>
              <a:schemeClr val="accent3"/>
            </a:solidFill>
          </a:ln>
        </p:spPr>
        <p:txBody>
          <a:bodyPr/>
          <a:lstStyle>
            <a:lvl1pPr marL="0" indent="0">
              <a:buNone/>
              <a:defRPr sz="1200">
                <a:solidFill>
                  <a:schemeClr val="accent3"/>
                </a:solidFill>
                <a:latin typeface="+mj-lt"/>
              </a:defRPr>
            </a:lvl1pPr>
          </a:lstStyle>
          <a:p>
            <a:pPr lvl="0"/>
            <a:r>
              <a:rPr lang="nl-NL" dirty="0"/>
              <a:t>Naam </a:t>
            </a:r>
            <a:r>
              <a:rPr lang="nl-NL" dirty="0" err="1"/>
              <a:t>bedijf</a:t>
            </a:r>
            <a:endParaRPr lang="nl-NL" dirty="0"/>
          </a:p>
        </p:txBody>
      </p:sp>
      <p:sp>
        <p:nvSpPr>
          <p:cNvPr id="40" name="Tijdelijke aanduiding voor tekst 17">
            <a:extLst>
              <a:ext uri="{FF2B5EF4-FFF2-40B4-BE49-F238E27FC236}">
                <a16:creationId xmlns:a16="http://schemas.microsoft.com/office/drawing/2014/main" id="{4F0AB842-58FB-4646-A0A8-BFED5889110F}"/>
              </a:ext>
            </a:extLst>
          </p:cNvPr>
          <p:cNvSpPr>
            <a:spLocks noGrp="1"/>
          </p:cNvSpPr>
          <p:nvPr>
            <p:ph type="body" sz="quarter" idx="23" hasCustomPrompt="1"/>
          </p:nvPr>
        </p:nvSpPr>
        <p:spPr>
          <a:xfrm>
            <a:off x="9360772" y="4785431"/>
            <a:ext cx="2079021" cy="292513"/>
          </a:xfrm>
          <a:prstGeom prst="rect">
            <a:avLst/>
          </a:prstGeom>
          <a:ln>
            <a:solidFill>
              <a:schemeClr val="accent3"/>
            </a:solidFill>
          </a:ln>
        </p:spPr>
        <p:txBody>
          <a:bodyPr/>
          <a:lstStyle>
            <a:lvl1pPr marL="0" indent="0">
              <a:buNone/>
              <a:defRPr sz="1200" u="sng">
                <a:solidFill>
                  <a:schemeClr val="accent1"/>
                </a:solidFill>
                <a:latin typeface="+mj-lt"/>
              </a:defRPr>
            </a:lvl1pPr>
          </a:lstStyle>
          <a:p>
            <a:pPr lvl="0"/>
            <a:r>
              <a:rPr lang="nl-NL" dirty="0"/>
              <a:t>Link invoegen</a:t>
            </a:r>
          </a:p>
        </p:txBody>
      </p:sp>
      <p:sp>
        <p:nvSpPr>
          <p:cNvPr id="45" name="Tijdelijke aanduiding voor tekst 19">
            <a:extLst>
              <a:ext uri="{FF2B5EF4-FFF2-40B4-BE49-F238E27FC236}">
                <a16:creationId xmlns:a16="http://schemas.microsoft.com/office/drawing/2014/main" id="{53A3F346-D709-6A40-BFEE-E39EB3AF4456}"/>
              </a:ext>
            </a:extLst>
          </p:cNvPr>
          <p:cNvSpPr>
            <a:spLocks noGrp="1"/>
          </p:cNvSpPr>
          <p:nvPr>
            <p:ph type="body" sz="quarter" idx="24" hasCustomPrompt="1"/>
          </p:nvPr>
        </p:nvSpPr>
        <p:spPr>
          <a:xfrm>
            <a:off x="7462036" y="4785431"/>
            <a:ext cx="1898736" cy="292512"/>
          </a:xfrm>
          <a:prstGeom prst="rect">
            <a:avLst/>
          </a:prstGeom>
          <a:ln>
            <a:solidFill>
              <a:schemeClr val="accent3"/>
            </a:solidFill>
          </a:ln>
        </p:spPr>
        <p:txBody>
          <a:bodyPr/>
          <a:lstStyle>
            <a:lvl1pPr marL="0" indent="0">
              <a:buNone/>
              <a:defRPr sz="1200">
                <a:solidFill>
                  <a:schemeClr val="accent3"/>
                </a:solidFill>
                <a:latin typeface="+mj-lt"/>
              </a:defRPr>
            </a:lvl1pPr>
          </a:lstStyle>
          <a:p>
            <a:pPr lvl="0"/>
            <a:r>
              <a:rPr lang="nl-NL" dirty="0"/>
              <a:t>Naam </a:t>
            </a:r>
            <a:r>
              <a:rPr lang="nl-NL" dirty="0" err="1"/>
              <a:t>bedijf</a:t>
            </a:r>
            <a:endParaRPr lang="nl-NL" dirty="0"/>
          </a:p>
        </p:txBody>
      </p:sp>
      <p:sp>
        <p:nvSpPr>
          <p:cNvPr id="2" name="Tijdelijke aanduiding voor dianummer 1">
            <a:extLst>
              <a:ext uri="{FF2B5EF4-FFF2-40B4-BE49-F238E27FC236}">
                <a16:creationId xmlns:a16="http://schemas.microsoft.com/office/drawing/2014/main" id="{55A8C1C2-467B-0C42-A5EA-F25B17C2A859}"/>
              </a:ext>
            </a:extLst>
          </p:cNvPr>
          <p:cNvSpPr>
            <a:spLocks noGrp="1"/>
          </p:cNvSpPr>
          <p:nvPr>
            <p:ph type="sldNum" sz="quarter" idx="26"/>
          </p:nvPr>
        </p:nvSpPr>
        <p:spPr>
          <a:xfrm>
            <a:off x="11530943" y="6430794"/>
            <a:ext cx="400625" cy="253879"/>
          </a:xfrm>
          <a:prstGeom prst="rect">
            <a:avLst/>
          </a:prstGeom>
        </p:spPr>
        <p:txBody>
          <a:bodyPr/>
          <a:lstStyle/>
          <a:p>
            <a:r>
              <a:rPr lang="nl-NL"/>
              <a:t> </a:t>
            </a:r>
            <a:fld id="{6259FAF5-9CF2-6240-9E3B-6BD972AD2B41}" type="slidenum">
              <a:rPr lang="nl-NL" smtClean="0"/>
              <a:pPr/>
              <a:t>‹nr.›</a:t>
            </a:fld>
            <a:endParaRPr lang="nl-NL" dirty="0"/>
          </a:p>
        </p:txBody>
      </p:sp>
      <p:grpSp>
        <p:nvGrpSpPr>
          <p:cNvPr id="42" name="Groep 41">
            <a:extLst>
              <a:ext uri="{FF2B5EF4-FFF2-40B4-BE49-F238E27FC236}">
                <a16:creationId xmlns:a16="http://schemas.microsoft.com/office/drawing/2014/main" id="{35CE8F1A-B4E2-334F-89A3-A72F1601893D}"/>
              </a:ext>
            </a:extLst>
          </p:cNvPr>
          <p:cNvGrpSpPr/>
          <p:nvPr userDrawn="1"/>
        </p:nvGrpSpPr>
        <p:grpSpPr>
          <a:xfrm>
            <a:off x="631959" y="946525"/>
            <a:ext cx="5356364" cy="359756"/>
            <a:chOff x="220538" y="240664"/>
            <a:chExt cx="5356364" cy="395734"/>
          </a:xfrm>
        </p:grpSpPr>
        <p:sp>
          <p:nvSpPr>
            <p:cNvPr id="43" name="Rechthoek 42">
              <a:extLst>
                <a:ext uri="{FF2B5EF4-FFF2-40B4-BE49-F238E27FC236}">
                  <a16:creationId xmlns:a16="http://schemas.microsoft.com/office/drawing/2014/main" id="{22F885F8-4F9F-3E45-97B6-2202FF8C2834}"/>
                </a:ext>
              </a:extLst>
            </p:cNvPr>
            <p:cNvSpPr/>
            <p:nvPr userDrawn="1"/>
          </p:nvSpPr>
          <p:spPr>
            <a:xfrm>
              <a:off x="220538" y="240664"/>
              <a:ext cx="5356364" cy="3920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dirty="0">
                <a:ln>
                  <a:noFill/>
                </a:ln>
              </a:endParaRPr>
            </a:p>
          </p:txBody>
        </p:sp>
        <p:sp>
          <p:nvSpPr>
            <p:cNvPr id="44" name="Tijdelijke aanduiding voor titel 1">
              <a:extLst>
                <a:ext uri="{FF2B5EF4-FFF2-40B4-BE49-F238E27FC236}">
                  <a16:creationId xmlns:a16="http://schemas.microsoft.com/office/drawing/2014/main" id="{4E4B663D-51F3-3643-A0B0-1A1E2CAA951E}"/>
                </a:ext>
              </a:extLst>
            </p:cNvPr>
            <p:cNvSpPr txBox="1">
              <a:spLocks/>
            </p:cNvSpPr>
            <p:nvPr userDrawn="1"/>
          </p:nvSpPr>
          <p:spPr>
            <a:xfrm>
              <a:off x="225550" y="244358"/>
              <a:ext cx="2780761" cy="392040"/>
            </a:xfrm>
            <a:prstGeom prst="rect">
              <a:avLst/>
            </a:prstGeom>
          </p:spPr>
          <p:txBody>
            <a:bodyPr vert="horz" lIns="108000" tIns="45720" rIns="91440" bIns="45720" rtlCol="0" anchor="ctr">
              <a:normAutofit/>
            </a:bodyPr>
            <a:lstStyle>
              <a:lvl1pPr algn="l" defTabSz="914400" rtl="0" eaLnBrk="1" latinLnBrk="0" hangingPunct="1">
                <a:lnSpc>
                  <a:spcPct val="90000"/>
                </a:lnSpc>
                <a:spcBef>
                  <a:spcPct val="0"/>
                </a:spcBef>
                <a:buNone/>
                <a:defRPr sz="1500" kern="1200">
                  <a:solidFill>
                    <a:schemeClr val="tx1"/>
                  </a:solidFill>
                  <a:latin typeface="Bebas Kai" pitchFamily="82" charset="77"/>
                  <a:ea typeface="+mj-ea"/>
                  <a:cs typeface="+mj-cs"/>
                </a:defRPr>
              </a:lvl1pPr>
            </a:lstStyle>
            <a:p>
              <a:r>
                <a:rPr lang="nl-NL" sz="1100" b="0" kern="1200" dirty="0">
                  <a:solidFill>
                    <a:schemeClr val="bg1"/>
                  </a:solidFill>
                  <a:effectLst/>
                  <a:latin typeface="Arial" panose="020B0604020202020204" pitchFamily="34" charset="0"/>
                  <a:ea typeface="+mj-ea"/>
                  <a:cs typeface="Arial" panose="020B0604020202020204" pitchFamily="34" charset="0"/>
                </a:rPr>
                <a:t>6A1. GEBRUIKEN VAN ILS’EN</a:t>
              </a:r>
              <a:r>
                <a:rPr lang="nl-NL" sz="1100" b="0" dirty="0">
                  <a:solidFill>
                    <a:schemeClr val="bg1"/>
                  </a:solidFill>
                  <a:effectLst/>
                  <a:latin typeface="Arial" panose="020B0604020202020204" pitchFamily="34" charset="0"/>
                  <a:cs typeface="Arial" panose="020B0604020202020204" pitchFamily="34" charset="0"/>
                </a:rPr>
                <a:t> </a:t>
              </a:r>
              <a:endParaRPr lang="nl-NL" sz="1100" b="0" dirty="0">
                <a:solidFill>
                  <a:schemeClr val="bg1"/>
                </a:solidFill>
                <a:latin typeface="Arial" panose="020B0604020202020204" pitchFamily="34" charset="0"/>
                <a:cs typeface="Arial" panose="020B0604020202020204" pitchFamily="34" charset="0"/>
              </a:endParaRPr>
            </a:p>
          </p:txBody>
        </p:sp>
      </p:grpSp>
      <p:grpSp>
        <p:nvGrpSpPr>
          <p:cNvPr id="59" name="Groep 58">
            <a:extLst>
              <a:ext uri="{FF2B5EF4-FFF2-40B4-BE49-F238E27FC236}">
                <a16:creationId xmlns:a16="http://schemas.microsoft.com/office/drawing/2014/main" id="{D4436244-750C-2442-B254-5D0F4F993661}"/>
              </a:ext>
            </a:extLst>
          </p:cNvPr>
          <p:cNvGrpSpPr/>
          <p:nvPr userDrawn="1"/>
        </p:nvGrpSpPr>
        <p:grpSpPr>
          <a:xfrm>
            <a:off x="6203638" y="946525"/>
            <a:ext cx="5364000" cy="372760"/>
            <a:chOff x="220538" y="240664"/>
            <a:chExt cx="5356364" cy="410036"/>
          </a:xfrm>
        </p:grpSpPr>
        <p:sp>
          <p:nvSpPr>
            <p:cNvPr id="60" name="Rechthoek 59">
              <a:extLst>
                <a:ext uri="{FF2B5EF4-FFF2-40B4-BE49-F238E27FC236}">
                  <a16:creationId xmlns:a16="http://schemas.microsoft.com/office/drawing/2014/main" id="{EB401303-AE04-DA45-94CA-F6423B5B2185}"/>
                </a:ext>
              </a:extLst>
            </p:cNvPr>
            <p:cNvSpPr/>
            <p:nvPr userDrawn="1"/>
          </p:nvSpPr>
          <p:spPr>
            <a:xfrm>
              <a:off x="220538" y="240664"/>
              <a:ext cx="5356364" cy="3920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dirty="0">
                <a:ln>
                  <a:noFill/>
                </a:ln>
              </a:endParaRPr>
            </a:p>
          </p:txBody>
        </p:sp>
        <p:sp>
          <p:nvSpPr>
            <p:cNvPr id="61" name="Tijdelijke aanduiding voor titel 1">
              <a:extLst>
                <a:ext uri="{FF2B5EF4-FFF2-40B4-BE49-F238E27FC236}">
                  <a16:creationId xmlns:a16="http://schemas.microsoft.com/office/drawing/2014/main" id="{EAAAB962-8F4C-4E4D-B291-50C3B6600A9B}"/>
                </a:ext>
              </a:extLst>
            </p:cNvPr>
            <p:cNvSpPr txBox="1">
              <a:spLocks/>
            </p:cNvSpPr>
            <p:nvPr userDrawn="1"/>
          </p:nvSpPr>
          <p:spPr>
            <a:xfrm>
              <a:off x="225551" y="258660"/>
              <a:ext cx="2203502" cy="392040"/>
            </a:xfrm>
            <a:prstGeom prst="rect">
              <a:avLst/>
            </a:prstGeom>
          </p:spPr>
          <p:txBody>
            <a:bodyPr vert="horz" lIns="108000" tIns="45720" rIns="91440" bIns="45720" rtlCol="0" anchor="ctr">
              <a:normAutofit/>
            </a:bodyPr>
            <a:lstStyle>
              <a:lvl1pPr algn="l" defTabSz="914400" rtl="0" eaLnBrk="1" latinLnBrk="0" hangingPunct="1">
                <a:lnSpc>
                  <a:spcPct val="90000"/>
                </a:lnSpc>
                <a:spcBef>
                  <a:spcPct val="0"/>
                </a:spcBef>
                <a:buNone/>
                <a:defRPr sz="1500" kern="1200">
                  <a:solidFill>
                    <a:schemeClr val="tx1"/>
                  </a:solidFill>
                  <a:latin typeface="Bebas Kai" pitchFamily="8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nl-NL" sz="1100" b="0" kern="1200" dirty="0">
                  <a:solidFill>
                    <a:schemeClr val="bg1"/>
                  </a:solidFill>
                  <a:effectLst/>
                  <a:latin typeface="Arial" panose="020B0604020202020204" pitchFamily="34" charset="0"/>
                  <a:ea typeface="+mj-ea"/>
                  <a:cs typeface="Arial" panose="020B0604020202020204" pitchFamily="34" charset="0"/>
                </a:rPr>
                <a:t>6A2. ILS O&amp;E</a:t>
              </a:r>
            </a:p>
          </p:txBody>
        </p:sp>
      </p:grpSp>
      <p:sp>
        <p:nvSpPr>
          <p:cNvPr id="6" name="Tijdelijke aanduiding voor tekst 5">
            <a:extLst>
              <a:ext uri="{FF2B5EF4-FFF2-40B4-BE49-F238E27FC236}">
                <a16:creationId xmlns:a16="http://schemas.microsoft.com/office/drawing/2014/main" id="{A4F307B2-6292-9841-BBFD-89CA7248DFF5}"/>
              </a:ext>
            </a:extLst>
          </p:cNvPr>
          <p:cNvSpPr>
            <a:spLocks noGrp="1"/>
          </p:cNvSpPr>
          <p:nvPr>
            <p:ph type="body" sz="quarter" idx="27" hasCustomPrompt="1"/>
          </p:nvPr>
        </p:nvSpPr>
        <p:spPr>
          <a:xfrm>
            <a:off x="763566" y="2452688"/>
            <a:ext cx="2645006" cy="288271"/>
          </a:xfrm>
          <a:prstGeom prst="rect">
            <a:avLst/>
          </a:prstGeom>
          <a:ln>
            <a:solidFill>
              <a:schemeClr val="accent3"/>
            </a:solidFill>
          </a:ln>
        </p:spPr>
        <p:txBody>
          <a:bodyPr/>
          <a:lstStyle>
            <a:lvl1pPr marL="0" indent="0">
              <a:buNone/>
              <a:defRPr sz="1200" u="sng">
                <a:solidFill>
                  <a:schemeClr val="accent1"/>
                </a:solidFill>
                <a:latin typeface="+mj-lt"/>
              </a:defRPr>
            </a:lvl1pPr>
          </a:lstStyle>
          <a:p>
            <a:pPr lvl="0"/>
            <a:r>
              <a:rPr lang="nl-NL" dirty="0"/>
              <a:t>Link invoegen</a:t>
            </a:r>
          </a:p>
        </p:txBody>
      </p:sp>
      <p:sp>
        <p:nvSpPr>
          <p:cNvPr id="76" name="Tijdelijke aanduiding voor tekst 5">
            <a:extLst>
              <a:ext uri="{FF2B5EF4-FFF2-40B4-BE49-F238E27FC236}">
                <a16:creationId xmlns:a16="http://schemas.microsoft.com/office/drawing/2014/main" id="{3A324569-3D28-624B-9FFD-68AEF1AC5EEE}"/>
              </a:ext>
            </a:extLst>
          </p:cNvPr>
          <p:cNvSpPr>
            <a:spLocks noGrp="1"/>
          </p:cNvSpPr>
          <p:nvPr>
            <p:ph type="body" sz="quarter" idx="28" hasCustomPrompt="1"/>
          </p:nvPr>
        </p:nvSpPr>
        <p:spPr>
          <a:xfrm>
            <a:off x="763566" y="5201608"/>
            <a:ext cx="2645006" cy="288271"/>
          </a:xfrm>
          <a:prstGeom prst="rect">
            <a:avLst/>
          </a:prstGeom>
          <a:ln>
            <a:solidFill>
              <a:schemeClr val="accent3"/>
            </a:solidFill>
          </a:ln>
        </p:spPr>
        <p:txBody>
          <a:bodyPr/>
          <a:lstStyle>
            <a:lvl1pPr marL="0" indent="0">
              <a:buNone/>
              <a:defRPr sz="1200" u="sng">
                <a:solidFill>
                  <a:schemeClr val="accent1"/>
                </a:solidFill>
                <a:latin typeface="+mj-lt"/>
              </a:defRPr>
            </a:lvl1pPr>
          </a:lstStyle>
          <a:p>
            <a:pPr lvl="0"/>
            <a:r>
              <a:rPr lang="nl-NL" dirty="0"/>
              <a:t>Link invoegen</a:t>
            </a:r>
          </a:p>
        </p:txBody>
      </p:sp>
      <p:sp>
        <p:nvSpPr>
          <p:cNvPr id="35" name="Tekstvak 34">
            <a:extLst>
              <a:ext uri="{FF2B5EF4-FFF2-40B4-BE49-F238E27FC236}">
                <a16:creationId xmlns:a16="http://schemas.microsoft.com/office/drawing/2014/main" id="{493184BE-962B-4C43-8AAE-2E87261D796B}"/>
              </a:ext>
            </a:extLst>
          </p:cNvPr>
          <p:cNvSpPr txBox="1"/>
          <p:nvPr userDrawn="1"/>
        </p:nvSpPr>
        <p:spPr>
          <a:xfrm>
            <a:off x="616207" y="234000"/>
            <a:ext cx="5308349" cy="430887"/>
          </a:xfrm>
          <a:prstGeom prst="rect">
            <a:avLst/>
          </a:prstGeom>
          <a:noFill/>
        </p:spPr>
        <p:txBody>
          <a:bodyPr wrap="square" lIns="0" rtlCol="0">
            <a:spAutoFit/>
          </a:bodyPr>
          <a:lstStyle/>
          <a:p>
            <a:r>
              <a:rPr lang="nl-NL" sz="2200" b="1" kern="1200" dirty="0">
                <a:solidFill>
                  <a:schemeClr val="accent1"/>
                </a:solidFill>
                <a:effectLst/>
                <a:latin typeface="Arial" panose="020B0604020202020204" pitchFamily="34" charset="0"/>
                <a:ea typeface="+mn-ea"/>
                <a:cs typeface="Arial" panose="020B0604020202020204" pitchFamily="34" charset="0"/>
              </a:rPr>
              <a:t>3.6A ILS’EN </a:t>
            </a:r>
            <a:r>
              <a:rPr lang="nl-NL" sz="2200" b="0" kern="1200" dirty="0">
                <a:solidFill>
                  <a:schemeClr val="accent1"/>
                </a:solidFill>
                <a:effectLst/>
                <a:latin typeface="Arial" panose="020B0604020202020204" pitchFamily="34" charset="0"/>
                <a:ea typeface="+mn-ea"/>
                <a:cs typeface="Arial" panose="020B0604020202020204" pitchFamily="34" charset="0"/>
              </a:rPr>
              <a:t>(OPTIONEEL)</a:t>
            </a:r>
            <a:endParaRPr lang="nl-NL" sz="2200" b="0" dirty="0">
              <a:solidFill>
                <a:schemeClr val="accent1"/>
              </a:solidFill>
              <a:latin typeface="Arial" panose="020B0604020202020204" pitchFamily="34" charset="0"/>
              <a:cs typeface="Arial" panose="020B0604020202020204" pitchFamily="34" charset="0"/>
            </a:endParaRPr>
          </a:p>
        </p:txBody>
      </p:sp>
      <p:sp>
        <p:nvSpPr>
          <p:cNvPr id="39" name="Tekstvak 38">
            <a:extLst>
              <a:ext uri="{FF2B5EF4-FFF2-40B4-BE49-F238E27FC236}">
                <a16:creationId xmlns:a16="http://schemas.microsoft.com/office/drawing/2014/main" id="{FEA42373-2ED8-420B-8DB1-002F63029241}"/>
              </a:ext>
            </a:extLst>
          </p:cNvPr>
          <p:cNvSpPr txBox="1"/>
          <p:nvPr userDrawn="1"/>
        </p:nvSpPr>
        <p:spPr>
          <a:xfrm>
            <a:off x="6207724" y="1306281"/>
            <a:ext cx="2621814" cy="1447883"/>
          </a:xfrm>
          <a:prstGeom prst="rect">
            <a:avLst/>
          </a:prstGeom>
          <a:noFill/>
        </p:spPr>
        <p:txBody>
          <a:bodyPr wrap="square" lIns="108000" tIns="108000" rIns="108000" bIns="0" rtlCol="0">
            <a:spAutoFit/>
          </a:bodyPr>
          <a:lstStyle/>
          <a:p>
            <a:r>
              <a:rPr lang="nl-NL" sz="1200" kern="1200" dirty="0">
                <a:solidFill>
                  <a:schemeClr val="tx1"/>
                </a:solidFill>
                <a:effectLst/>
                <a:latin typeface="+mj-lt"/>
                <a:ea typeface="+mn-ea"/>
                <a:cs typeface="+mn-cs"/>
              </a:rPr>
              <a:t>We passen ook de </a:t>
            </a:r>
            <a:r>
              <a:rPr lang="nl-NL" sz="1200" u="sng" kern="1200" dirty="0">
                <a:solidFill>
                  <a:srgbClr val="EBF8F6"/>
                </a:solidFill>
                <a:effectLst/>
                <a:latin typeface="+mj-lt"/>
                <a:ea typeface="+mn-ea"/>
                <a:cs typeface="+mn-cs"/>
                <a:hlinkClick r:id="rId7">
                  <a:extLst>
                    <a:ext uri="{A12FA001-AC4F-418D-AE19-62706E023703}">
                      <ahyp:hlinkClr xmlns:ahyp="http://schemas.microsoft.com/office/drawing/2018/hyperlinkcolor" val="tx"/>
                    </a:ext>
                  </a:extLst>
                </a:hlinkClick>
              </a:rPr>
              <a:t>ILS Ontwerp &amp; Engineering</a:t>
            </a:r>
            <a:r>
              <a:rPr lang="nl-NL" sz="1200" kern="1200" dirty="0">
                <a:solidFill>
                  <a:srgbClr val="EBF8F6"/>
                </a:solidFill>
                <a:effectLst/>
                <a:latin typeface="+mj-lt"/>
                <a:ea typeface="+mn-ea"/>
                <a:cs typeface="+mn-cs"/>
              </a:rPr>
              <a:t> </a:t>
            </a:r>
            <a:r>
              <a:rPr lang="nl-NL" sz="1200" kern="1200" dirty="0">
                <a:solidFill>
                  <a:schemeClr val="tx1"/>
                </a:solidFill>
                <a:effectLst/>
                <a:latin typeface="+mj-lt"/>
                <a:ea typeface="+mn-ea"/>
                <a:cs typeface="+mn-cs"/>
              </a:rPr>
              <a:t>ILS O&amp;E) toe, zodat je de informatiebehoefte eenduidig en herkenbaar communiceert. In de ILS O&amp;E leg je vast welke informatie waar en wanneer in het proces aanwezig moet zijn.</a:t>
            </a:r>
            <a:r>
              <a:rPr lang="nl-NL" sz="1200" dirty="0">
                <a:effectLst/>
                <a:latin typeface="+mj-lt"/>
              </a:rPr>
              <a:t> </a:t>
            </a:r>
            <a:endParaRPr lang="nl-NL" sz="1200" i="1" dirty="0">
              <a:latin typeface="+mj-lt"/>
            </a:endParaRPr>
          </a:p>
        </p:txBody>
      </p:sp>
    </p:spTree>
    <p:extLst>
      <p:ext uri="{BB962C8B-B14F-4D97-AF65-F5344CB8AC3E}">
        <p14:creationId xmlns:p14="http://schemas.microsoft.com/office/powerpoint/2010/main" val="1044225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B_3D-modelleerafspraken &amp; output tekstueel (optioneel)">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0E6D9FC0-5431-BD4D-B5CE-E56E483A3907}"/>
              </a:ext>
            </a:extLst>
          </p:cNvPr>
          <p:cNvSpPr>
            <a:spLocks noGrp="1"/>
          </p:cNvSpPr>
          <p:nvPr>
            <p:ph type="sldNum" sz="quarter" idx="10"/>
          </p:nvPr>
        </p:nvSpPr>
        <p:spPr>
          <a:xfrm>
            <a:off x="11530943" y="6430794"/>
            <a:ext cx="400625" cy="253879"/>
          </a:xfrm>
          <a:prstGeom prst="rect">
            <a:avLst/>
          </a:prstGeom>
        </p:spPr>
        <p:txBody>
          <a:bodyPr/>
          <a:lstStyle/>
          <a:p>
            <a:r>
              <a:rPr lang="nl-NL"/>
              <a:t> </a:t>
            </a:r>
            <a:fld id="{6259FAF5-9CF2-6240-9E3B-6BD972AD2B41}" type="slidenum">
              <a:rPr lang="nl-NL" smtClean="0"/>
              <a:pPr/>
              <a:t>‹nr.›</a:t>
            </a:fld>
            <a:endParaRPr lang="nl-NL" dirty="0"/>
          </a:p>
        </p:txBody>
      </p:sp>
      <p:sp>
        <p:nvSpPr>
          <p:cNvPr id="4" name="Tekstvak 3">
            <a:extLst>
              <a:ext uri="{FF2B5EF4-FFF2-40B4-BE49-F238E27FC236}">
                <a16:creationId xmlns:a16="http://schemas.microsoft.com/office/drawing/2014/main" id="{A128996C-1181-0246-AFF2-A2F413D94F65}"/>
              </a:ext>
            </a:extLst>
          </p:cNvPr>
          <p:cNvSpPr txBox="1"/>
          <p:nvPr userDrawn="1"/>
        </p:nvSpPr>
        <p:spPr>
          <a:xfrm>
            <a:off x="616207" y="234000"/>
            <a:ext cx="10356573" cy="430887"/>
          </a:xfrm>
          <a:prstGeom prst="rect">
            <a:avLst/>
          </a:prstGeom>
          <a:noFill/>
        </p:spPr>
        <p:txBody>
          <a:bodyPr wrap="square" lIns="0" rtlCol="0">
            <a:spAutoFit/>
          </a:bodyPr>
          <a:lstStyle/>
          <a:p>
            <a:r>
              <a:rPr lang="nl-NL" sz="2200" b="1" kern="1200" dirty="0">
                <a:solidFill>
                  <a:schemeClr val="accent1"/>
                </a:solidFill>
                <a:effectLst/>
                <a:latin typeface="Arial" panose="020B0604020202020204" pitchFamily="34" charset="0"/>
                <a:ea typeface="+mn-ea"/>
                <a:cs typeface="Arial" panose="020B0604020202020204" pitchFamily="34" charset="0"/>
              </a:rPr>
              <a:t>3.6B 3D-MODELLEERAFSPRAKEN &amp; OUTPUT</a:t>
            </a:r>
            <a:r>
              <a:rPr lang="nl-NL" sz="2200" b="1" kern="1200" dirty="0">
                <a:solidFill>
                  <a:schemeClr val="accent4"/>
                </a:solidFill>
                <a:effectLst/>
                <a:latin typeface="Arial" panose="020B0604020202020204" pitchFamily="34" charset="0"/>
                <a:ea typeface="+mn-ea"/>
                <a:cs typeface="Arial" panose="020B0604020202020204" pitchFamily="34" charset="0"/>
              </a:rPr>
              <a:t> </a:t>
            </a:r>
            <a:r>
              <a:rPr lang="nl-NL" sz="2200" b="0" kern="1200" dirty="0">
                <a:solidFill>
                  <a:schemeClr val="accent4"/>
                </a:solidFill>
                <a:effectLst/>
                <a:latin typeface="Arial" panose="020B0604020202020204" pitchFamily="34" charset="0"/>
                <a:ea typeface="+mn-ea"/>
                <a:cs typeface="Arial" panose="020B0604020202020204" pitchFamily="34" charset="0"/>
              </a:rPr>
              <a:t>TEKSTUEEL (OPTIONEEL)</a:t>
            </a:r>
            <a:r>
              <a:rPr lang="nl-NL" sz="2200" b="0" kern="1200" dirty="0">
                <a:solidFill>
                  <a:schemeClr val="accent1"/>
                </a:solidFill>
                <a:effectLst/>
                <a:latin typeface="Arial" panose="020B0604020202020204" pitchFamily="34" charset="0"/>
                <a:ea typeface="+mn-ea"/>
                <a:cs typeface="Arial" panose="020B0604020202020204" pitchFamily="34" charset="0"/>
              </a:rPr>
              <a:t> </a:t>
            </a:r>
            <a:endParaRPr lang="nl-NL" sz="2200" b="0"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52331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B_3D-Modelleerafspraken &amp; output visueel (optioneel)">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E875ACB1-65E4-2A4B-8EA6-8A7B515F3360}"/>
              </a:ext>
            </a:extLst>
          </p:cNvPr>
          <p:cNvSpPr/>
          <p:nvPr userDrawn="1"/>
        </p:nvSpPr>
        <p:spPr>
          <a:xfrm>
            <a:off x="229355" y="942542"/>
            <a:ext cx="11733291" cy="511107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n>
                <a:noFill/>
              </a:ln>
              <a:solidFill>
                <a:schemeClr val="accent5"/>
              </a:solidFill>
            </a:endParaRPr>
          </a:p>
        </p:txBody>
      </p:sp>
      <p:sp>
        <p:nvSpPr>
          <p:cNvPr id="3" name="Tijdelijke aanduiding voor inhoud 2">
            <a:extLst>
              <a:ext uri="{FF2B5EF4-FFF2-40B4-BE49-F238E27FC236}">
                <a16:creationId xmlns:a16="http://schemas.microsoft.com/office/drawing/2014/main" id="{A27F9333-0209-A34E-A47C-3E556B3AA557}"/>
              </a:ext>
            </a:extLst>
          </p:cNvPr>
          <p:cNvSpPr>
            <a:spLocks noGrp="1"/>
          </p:cNvSpPr>
          <p:nvPr>
            <p:ph sz="quarter" idx="10" hasCustomPrompt="1"/>
          </p:nvPr>
        </p:nvSpPr>
        <p:spPr>
          <a:xfrm>
            <a:off x="625349" y="1417638"/>
            <a:ext cx="5367300" cy="4177278"/>
          </a:xfrm>
          <a:prstGeom prst="rect">
            <a:avLst/>
          </a:prstGeom>
          <a:ln>
            <a:solidFill>
              <a:schemeClr val="accent3"/>
            </a:solidFill>
          </a:ln>
        </p:spPr>
        <p:txBody>
          <a:bodyPr/>
          <a:lstStyle>
            <a:lvl1pPr marL="0" indent="0">
              <a:buNone/>
              <a:defRPr sz="1200">
                <a:solidFill>
                  <a:schemeClr val="tx2"/>
                </a:solidFill>
                <a:latin typeface="+mj-lt"/>
              </a:defRPr>
            </a:lvl1pPr>
          </a:lstStyle>
          <a:p>
            <a:pPr lvl="0"/>
            <a:r>
              <a:rPr lang="nl-NL" dirty="0"/>
              <a:t>Upload hier een afbeelding. </a:t>
            </a:r>
          </a:p>
        </p:txBody>
      </p:sp>
      <p:sp>
        <p:nvSpPr>
          <p:cNvPr id="7" name="Tijdelijke aanduiding voor inhoud 2">
            <a:extLst>
              <a:ext uri="{FF2B5EF4-FFF2-40B4-BE49-F238E27FC236}">
                <a16:creationId xmlns:a16="http://schemas.microsoft.com/office/drawing/2014/main" id="{0D072730-2F21-CA48-92C1-5A4890C036A6}"/>
              </a:ext>
            </a:extLst>
          </p:cNvPr>
          <p:cNvSpPr>
            <a:spLocks noGrp="1"/>
          </p:cNvSpPr>
          <p:nvPr>
            <p:ph sz="quarter" idx="11" hasCustomPrompt="1"/>
          </p:nvPr>
        </p:nvSpPr>
        <p:spPr>
          <a:xfrm>
            <a:off x="6225481" y="1417412"/>
            <a:ext cx="5288402" cy="4177278"/>
          </a:xfrm>
          <a:prstGeom prst="rect">
            <a:avLst/>
          </a:prstGeom>
          <a:ln>
            <a:solidFill>
              <a:schemeClr val="accent3"/>
            </a:solidFill>
          </a:ln>
        </p:spPr>
        <p:txBody>
          <a:bodyPr/>
          <a:lstStyle>
            <a:lvl1pPr marL="0" indent="0">
              <a:buNone/>
              <a:defRPr sz="1200">
                <a:solidFill>
                  <a:schemeClr val="tx2"/>
                </a:solidFill>
                <a:latin typeface="+mj-lt"/>
              </a:defRPr>
            </a:lvl1pPr>
          </a:lstStyle>
          <a:p>
            <a:pPr lvl="0"/>
            <a:r>
              <a:rPr lang="nl-NL" dirty="0"/>
              <a:t>Upload hier een afbeelding.</a:t>
            </a:r>
          </a:p>
        </p:txBody>
      </p:sp>
      <p:sp>
        <p:nvSpPr>
          <p:cNvPr id="2" name="Tijdelijke aanduiding voor dianummer 1">
            <a:extLst>
              <a:ext uri="{FF2B5EF4-FFF2-40B4-BE49-F238E27FC236}">
                <a16:creationId xmlns:a16="http://schemas.microsoft.com/office/drawing/2014/main" id="{9465A62C-BE05-DB45-99E5-E3E2D26802B5}"/>
              </a:ext>
            </a:extLst>
          </p:cNvPr>
          <p:cNvSpPr>
            <a:spLocks noGrp="1"/>
          </p:cNvSpPr>
          <p:nvPr>
            <p:ph type="sldNum" sz="quarter" idx="12"/>
          </p:nvPr>
        </p:nvSpPr>
        <p:spPr>
          <a:xfrm>
            <a:off x="11530943" y="6430794"/>
            <a:ext cx="400625" cy="253879"/>
          </a:xfrm>
          <a:prstGeom prst="rect">
            <a:avLst/>
          </a:prstGeom>
        </p:spPr>
        <p:txBody>
          <a:bodyPr/>
          <a:lstStyle/>
          <a:p>
            <a:r>
              <a:rPr lang="nl-NL"/>
              <a:t> </a:t>
            </a:r>
            <a:fld id="{6259FAF5-9CF2-6240-9E3B-6BD972AD2B41}" type="slidenum">
              <a:rPr lang="nl-NL" smtClean="0"/>
              <a:pPr/>
              <a:t>‹nr.›</a:t>
            </a:fld>
            <a:endParaRPr lang="nl-NL" dirty="0"/>
          </a:p>
        </p:txBody>
      </p:sp>
      <p:sp>
        <p:nvSpPr>
          <p:cNvPr id="8" name="Tekstvak 7">
            <a:extLst>
              <a:ext uri="{FF2B5EF4-FFF2-40B4-BE49-F238E27FC236}">
                <a16:creationId xmlns:a16="http://schemas.microsoft.com/office/drawing/2014/main" id="{3F1D2B1A-DA63-2B44-ACB2-33523496998D}"/>
              </a:ext>
            </a:extLst>
          </p:cNvPr>
          <p:cNvSpPr txBox="1"/>
          <p:nvPr userDrawn="1"/>
        </p:nvSpPr>
        <p:spPr>
          <a:xfrm>
            <a:off x="616207" y="234000"/>
            <a:ext cx="9374816" cy="430887"/>
          </a:xfrm>
          <a:prstGeom prst="rect">
            <a:avLst/>
          </a:prstGeom>
          <a:noFill/>
        </p:spPr>
        <p:txBody>
          <a:bodyPr wrap="square" lIns="0" rtlCol="0">
            <a:spAutoFit/>
          </a:bodyPr>
          <a:lstStyle/>
          <a:p>
            <a:r>
              <a:rPr lang="nl-NL" sz="2200" b="1" kern="1200" dirty="0">
                <a:solidFill>
                  <a:schemeClr val="accent1"/>
                </a:solidFill>
                <a:effectLst/>
                <a:latin typeface="Arial" panose="020B0604020202020204" pitchFamily="34" charset="0"/>
                <a:ea typeface="+mn-ea"/>
                <a:cs typeface="Arial" panose="020B0604020202020204" pitchFamily="34" charset="0"/>
              </a:rPr>
              <a:t>3.6B 3D-MODELLEERAFSPRAKEN &amp; OUTPUT</a:t>
            </a:r>
            <a:r>
              <a:rPr lang="nl-NL" sz="2200" b="1" kern="1200" dirty="0">
                <a:solidFill>
                  <a:schemeClr val="accent4"/>
                </a:solidFill>
                <a:effectLst/>
                <a:latin typeface="Arial" panose="020B0604020202020204" pitchFamily="34" charset="0"/>
                <a:ea typeface="+mn-ea"/>
                <a:cs typeface="Arial" panose="020B0604020202020204" pitchFamily="34" charset="0"/>
              </a:rPr>
              <a:t> </a:t>
            </a:r>
            <a:r>
              <a:rPr lang="nl-NL" sz="2200" b="0" kern="1200" dirty="0">
                <a:solidFill>
                  <a:schemeClr val="accent3"/>
                </a:solidFill>
                <a:effectLst/>
                <a:latin typeface="Arial" panose="020B0604020202020204" pitchFamily="34" charset="0"/>
                <a:ea typeface="+mn-ea"/>
                <a:cs typeface="Arial" panose="020B0604020202020204" pitchFamily="34" charset="0"/>
              </a:rPr>
              <a:t>VISUEEL (OPTIONEEL) </a:t>
            </a:r>
            <a:endParaRPr lang="nl-NL" sz="2200" b="0" dirty="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5243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Communicatie">
    <p:spTree>
      <p:nvGrpSpPr>
        <p:cNvPr id="1" name=""/>
        <p:cNvGrpSpPr/>
        <p:nvPr/>
      </p:nvGrpSpPr>
      <p:grpSpPr>
        <a:xfrm>
          <a:off x="0" y="0"/>
          <a:ext cx="0" cy="0"/>
          <a:chOff x="0" y="0"/>
          <a:chExt cx="0" cy="0"/>
        </a:xfrm>
      </p:grpSpPr>
      <p:sp>
        <p:nvSpPr>
          <p:cNvPr id="78" name="Tekstvak 77">
            <a:extLst>
              <a:ext uri="{FF2B5EF4-FFF2-40B4-BE49-F238E27FC236}">
                <a16:creationId xmlns:a16="http://schemas.microsoft.com/office/drawing/2014/main" id="{E8186C7C-BB7A-2943-BE6A-8504899D0B66}"/>
              </a:ext>
            </a:extLst>
          </p:cNvPr>
          <p:cNvSpPr txBox="1"/>
          <p:nvPr userDrawn="1"/>
        </p:nvSpPr>
        <p:spPr>
          <a:xfrm>
            <a:off x="8060892" y="1292645"/>
            <a:ext cx="3502800" cy="2988000"/>
          </a:xfrm>
          <a:prstGeom prst="rect">
            <a:avLst/>
          </a:prstGeom>
          <a:solidFill>
            <a:schemeClr val="bg2">
              <a:lumMod val="20000"/>
              <a:lumOff val="80000"/>
            </a:schemeClr>
          </a:solidFill>
        </p:spPr>
        <p:txBody>
          <a:bodyPr wrap="square" rtlCol="0">
            <a:spAutoFit/>
          </a:bodyPr>
          <a:lstStyle/>
          <a:p>
            <a:pPr marL="0" lvl="0" indent="0">
              <a:buFont typeface="Arial" panose="020B0604020202020204" pitchFamily="34" charset="0"/>
              <a:buNone/>
            </a:pPr>
            <a:r>
              <a:rPr lang="nl-NL" sz="1200" kern="1200" dirty="0">
                <a:solidFill>
                  <a:schemeClr val="tx1"/>
                </a:solidFill>
                <a:effectLst/>
                <a:latin typeface="+mj-lt"/>
                <a:ea typeface="+mn-ea"/>
                <a:cs typeface="+mn-cs"/>
              </a:rPr>
              <a:t>Vaste bijeenkomsten zijn:</a:t>
            </a:r>
          </a:p>
          <a:p>
            <a:pPr marL="0" lvl="0" indent="0">
              <a:buFont typeface="Arial" panose="020B0604020202020204" pitchFamily="34" charset="0"/>
              <a:buNone/>
            </a:pPr>
            <a:endParaRPr lang="nl-NL" sz="1200" kern="1200" dirty="0">
              <a:solidFill>
                <a:schemeClr val="tx1"/>
              </a:solidFill>
              <a:effectLst/>
              <a:latin typeface="+mj-lt"/>
              <a:ea typeface="+mn-ea"/>
              <a:cs typeface="+mn-cs"/>
            </a:endParaRPr>
          </a:p>
          <a:p>
            <a:pPr marL="0" lvl="0" indent="0">
              <a:buFont typeface="Arial" panose="020B0604020202020204" pitchFamily="34" charset="0"/>
              <a:buNone/>
            </a:pPr>
            <a:endParaRPr lang="nl-NL" sz="1200" kern="1200" dirty="0">
              <a:solidFill>
                <a:schemeClr val="tx1"/>
              </a:solidFill>
              <a:effectLst/>
              <a:latin typeface="+mj-lt"/>
              <a:ea typeface="+mn-ea"/>
              <a:cs typeface="+mn-cs"/>
            </a:endParaRPr>
          </a:p>
          <a:p>
            <a:pPr marL="0" lvl="0" indent="0">
              <a:buFont typeface="Arial" panose="020B0604020202020204" pitchFamily="34" charset="0"/>
              <a:buNone/>
            </a:pPr>
            <a:endParaRPr lang="nl-NL" sz="1200" kern="1200" dirty="0">
              <a:solidFill>
                <a:schemeClr val="tx1"/>
              </a:solidFill>
              <a:effectLst/>
              <a:latin typeface="+mj-lt"/>
              <a:ea typeface="+mn-ea"/>
              <a:cs typeface="+mn-cs"/>
            </a:endParaRPr>
          </a:p>
          <a:p>
            <a:pPr marL="0" lvl="0" indent="0">
              <a:buFont typeface="Arial" panose="020B0604020202020204" pitchFamily="34" charset="0"/>
              <a:buNone/>
            </a:pPr>
            <a:endParaRPr lang="nl-NL" sz="1200" kern="1200" dirty="0">
              <a:solidFill>
                <a:schemeClr val="tx1"/>
              </a:solidFill>
              <a:effectLst/>
              <a:latin typeface="+mj-lt"/>
              <a:ea typeface="+mn-ea"/>
              <a:cs typeface="+mn-cs"/>
            </a:endParaRPr>
          </a:p>
          <a:p>
            <a:pPr marL="0" lvl="0" indent="0">
              <a:buFont typeface="Arial" panose="020B0604020202020204" pitchFamily="34" charset="0"/>
              <a:buNone/>
            </a:pPr>
            <a:endParaRPr lang="nl-NL" sz="1200" kern="1200" dirty="0">
              <a:solidFill>
                <a:schemeClr val="tx1"/>
              </a:solidFill>
              <a:effectLst/>
              <a:latin typeface="+mj-lt"/>
              <a:ea typeface="+mn-ea"/>
              <a:cs typeface="+mn-cs"/>
            </a:endParaRPr>
          </a:p>
          <a:p>
            <a:pPr marL="0" lvl="0" indent="0">
              <a:buFont typeface="Arial" panose="020B0604020202020204" pitchFamily="34" charset="0"/>
              <a:buNone/>
            </a:pPr>
            <a:endParaRPr lang="nl-NL" sz="1200" kern="1200" dirty="0">
              <a:solidFill>
                <a:schemeClr val="tx1"/>
              </a:solidFill>
              <a:effectLst/>
              <a:latin typeface="+mj-lt"/>
              <a:ea typeface="+mn-ea"/>
              <a:cs typeface="+mn-cs"/>
            </a:endParaRPr>
          </a:p>
          <a:p>
            <a:pPr marL="0" lvl="0" indent="0">
              <a:buFont typeface="Arial" panose="020B0604020202020204" pitchFamily="34" charset="0"/>
              <a:buNone/>
            </a:pPr>
            <a:endParaRPr lang="nl-NL" sz="1200" kern="1200" dirty="0">
              <a:solidFill>
                <a:schemeClr val="tx1"/>
              </a:solidFill>
              <a:effectLst/>
              <a:latin typeface="+mj-lt"/>
              <a:ea typeface="+mn-ea"/>
              <a:cs typeface="+mn-cs"/>
            </a:endParaRPr>
          </a:p>
          <a:p>
            <a:pPr marL="0" lvl="0" indent="0">
              <a:buFont typeface="Arial" panose="020B0604020202020204" pitchFamily="34" charset="0"/>
              <a:buNone/>
            </a:pPr>
            <a:endParaRPr lang="nl-NL" sz="1200" kern="1200" dirty="0">
              <a:solidFill>
                <a:schemeClr val="tx1"/>
              </a:solidFill>
              <a:effectLst/>
              <a:latin typeface="+mj-lt"/>
              <a:ea typeface="+mn-ea"/>
              <a:cs typeface="+mn-cs"/>
            </a:endParaRPr>
          </a:p>
          <a:p>
            <a:pPr marL="0" lvl="0" indent="0">
              <a:buFont typeface="Arial" panose="020B0604020202020204" pitchFamily="34" charset="0"/>
              <a:buNone/>
            </a:pPr>
            <a:endParaRPr lang="nl-NL" sz="1200" kern="1200" dirty="0">
              <a:solidFill>
                <a:schemeClr val="tx1"/>
              </a:solidFill>
              <a:effectLst/>
              <a:latin typeface="+mj-lt"/>
              <a:ea typeface="+mn-ea"/>
              <a:cs typeface="+mn-cs"/>
            </a:endParaRPr>
          </a:p>
          <a:p>
            <a:pPr marL="0" lvl="0" indent="0">
              <a:buFont typeface="Arial" panose="020B0604020202020204" pitchFamily="34" charset="0"/>
              <a:buNone/>
            </a:pPr>
            <a:endParaRPr lang="nl-NL" sz="1200" kern="1200" dirty="0">
              <a:solidFill>
                <a:schemeClr val="tx1"/>
              </a:solidFill>
              <a:effectLst/>
              <a:latin typeface="+mj-lt"/>
              <a:ea typeface="+mn-ea"/>
              <a:cs typeface="+mn-cs"/>
            </a:endParaRPr>
          </a:p>
          <a:p>
            <a:pPr marL="0" lvl="0" indent="0">
              <a:buFont typeface="Arial" panose="020B0604020202020204" pitchFamily="34" charset="0"/>
              <a:buNone/>
            </a:pPr>
            <a:endParaRPr lang="nl-NL" sz="1200" kern="1200" dirty="0">
              <a:solidFill>
                <a:schemeClr val="tx1"/>
              </a:solidFill>
              <a:effectLst/>
              <a:latin typeface="+mj-lt"/>
              <a:ea typeface="+mn-ea"/>
              <a:cs typeface="+mn-cs"/>
            </a:endParaRPr>
          </a:p>
          <a:p>
            <a:pPr marL="0" lvl="0" indent="0">
              <a:buFont typeface="Arial" panose="020B0604020202020204" pitchFamily="34" charset="0"/>
              <a:buNone/>
            </a:pPr>
            <a:endParaRPr lang="nl-NL" sz="1200" kern="1200" dirty="0">
              <a:solidFill>
                <a:schemeClr val="tx1"/>
              </a:solidFill>
              <a:effectLst/>
              <a:latin typeface="+mj-lt"/>
              <a:ea typeface="+mn-ea"/>
              <a:cs typeface="+mn-cs"/>
            </a:endParaRPr>
          </a:p>
          <a:p>
            <a:pPr marL="0" lvl="0" indent="0">
              <a:buFont typeface="Arial" panose="020B0604020202020204" pitchFamily="34" charset="0"/>
              <a:buNone/>
            </a:pPr>
            <a:endParaRPr lang="nl-NL" sz="1200" kern="1200" dirty="0">
              <a:solidFill>
                <a:schemeClr val="tx1"/>
              </a:solidFill>
              <a:effectLst/>
              <a:latin typeface="+mj-lt"/>
              <a:ea typeface="+mn-ea"/>
              <a:cs typeface="+mn-cs"/>
            </a:endParaRPr>
          </a:p>
          <a:p>
            <a:pPr marL="0" lvl="0" indent="0">
              <a:buFont typeface="Arial" panose="020B0604020202020204" pitchFamily="34" charset="0"/>
              <a:buNone/>
            </a:pPr>
            <a:endParaRPr lang="nl-NL" sz="1200" kern="1200" dirty="0">
              <a:solidFill>
                <a:schemeClr val="tx1"/>
              </a:solidFill>
              <a:effectLst/>
              <a:latin typeface="+mj-lt"/>
              <a:ea typeface="+mn-ea"/>
              <a:cs typeface="+mn-cs"/>
            </a:endParaRPr>
          </a:p>
          <a:p>
            <a:pPr marL="0" lvl="0" indent="0">
              <a:buFont typeface="Arial" panose="020B0604020202020204" pitchFamily="34" charset="0"/>
              <a:buNone/>
            </a:pPr>
            <a:endParaRPr lang="nl-NL" sz="1200" kern="1200" dirty="0">
              <a:solidFill>
                <a:schemeClr val="tx1"/>
              </a:solidFill>
              <a:effectLst/>
              <a:latin typeface="+mj-lt"/>
              <a:ea typeface="+mn-ea"/>
              <a:cs typeface="+mn-cs"/>
            </a:endParaRPr>
          </a:p>
        </p:txBody>
      </p:sp>
      <p:sp>
        <p:nvSpPr>
          <p:cNvPr id="47" name="Tekstvak 46">
            <a:extLst>
              <a:ext uri="{FF2B5EF4-FFF2-40B4-BE49-F238E27FC236}">
                <a16:creationId xmlns:a16="http://schemas.microsoft.com/office/drawing/2014/main" id="{0B6F58D2-8A05-8B40-9F07-F120369C574D}"/>
              </a:ext>
            </a:extLst>
          </p:cNvPr>
          <p:cNvSpPr txBox="1"/>
          <p:nvPr userDrawn="1"/>
        </p:nvSpPr>
        <p:spPr>
          <a:xfrm>
            <a:off x="4343117" y="1297202"/>
            <a:ext cx="3502968" cy="2988000"/>
          </a:xfrm>
          <a:prstGeom prst="rect">
            <a:avLst/>
          </a:prstGeom>
          <a:solidFill>
            <a:schemeClr val="bg2">
              <a:lumMod val="20000"/>
              <a:lumOff val="80000"/>
            </a:schemeClr>
          </a:solidFill>
        </p:spPr>
        <p:txBody>
          <a:bodyPr wrap="square" rtlCol="0">
            <a:spAutoFit/>
          </a:bodyPr>
          <a:lstStyle/>
          <a:p>
            <a:pPr lvl="0"/>
            <a:r>
              <a:rPr lang="nl-NL" sz="1200" kern="1200" dirty="0">
                <a:solidFill>
                  <a:schemeClr val="tx1"/>
                </a:solidFill>
                <a:effectLst/>
                <a:latin typeface="+mj-lt"/>
                <a:ea typeface="+mn-ea"/>
                <a:cs typeface="+mn-cs"/>
              </a:rPr>
              <a:t>Documenten communiceren we met behulp van:</a:t>
            </a:r>
          </a:p>
          <a:p>
            <a:pPr lvl="0"/>
            <a:endParaRPr lang="nl-NL" sz="1200" kern="1200" dirty="0">
              <a:solidFill>
                <a:schemeClr val="tx1"/>
              </a:solidFill>
              <a:effectLst/>
              <a:latin typeface="+mj-lt"/>
              <a:ea typeface="+mn-ea"/>
              <a:cs typeface="+mn-cs"/>
            </a:endParaRPr>
          </a:p>
          <a:p>
            <a:pPr lvl="0"/>
            <a:endParaRPr lang="nl-NL" sz="1200" kern="1200" dirty="0">
              <a:solidFill>
                <a:schemeClr val="tx1"/>
              </a:solidFill>
              <a:effectLst/>
              <a:latin typeface="+mj-lt"/>
              <a:ea typeface="+mn-ea"/>
              <a:cs typeface="+mn-cs"/>
            </a:endParaRPr>
          </a:p>
          <a:p>
            <a:pPr lvl="0"/>
            <a:endParaRPr lang="nl-NL" sz="1200" kern="1200" dirty="0">
              <a:solidFill>
                <a:schemeClr val="tx1"/>
              </a:solidFill>
              <a:effectLst/>
              <a:latin typeface="+mj-lt"/>
              <a:ea typeface="+mn-ea"/>
              <a:cs typeface="+mn-cs"/>
            </a:endParaRPr>
          </a:p>
          <a:p>
            <a:pPr lvl="0"/>
            <a:endParaRPr lang="nl-NL" sz="1200" kern="1200" dirty="0">
              <a:solidFill>
                <a:schemeClr val="tx1"/>
              </a:solidFill>
              <a:effectLst/>
              <a:latin typeface="+mj-lt"/>
              <a:ea typeface="+mn-ea"/>
              <a:cs typeface="+mn-cs"/>
            </a:endParaRPr>
          </a:p>
          <a:p>
            <a:pPr lvl="0"/>
            <a:endParaRPr lang="nl-NL" sz="1200" kern="1200" dirty="0">
              <a:solidFill>
                <a:schemeClr val="tx1"/>
              </a:solidFill>
              <a:effectLst/>
              <a:latin typeface="+mj-lt"/>
              <a:ea typeface="+mn-ea"/>
              <a:cs typeface="+mn-cs"/>
            </a:endParaRPr>
          </a:p>
          <a:p>
            <a:pPr lvl="0"/>
            <a:endParaRPr lang="nl-NL" sz="1200" kern="1200" dirty="0">
              <a:solidFill>
                <a:schemeClr val="tx1"/>
              </a:solidFill>
              <a:effectLst/>
              <a:latin typeface="+mj-lt"/>
              <a:ea typeface="+mn-ea"/>
              <a:cs typeface="+mn-cs"/>
            </a:endParaRPr>
          </a:p>
          <a:p>
            <a:pPr lvl="0"/>
            <a:endParaRPr lang="nl-NL" sz="1200" kern="1200" dirty="0">
              <a:solidFill>
                <a:schemeClr val="tx1"/>
              </a:solidFill>
              <a:effectLst/>
              <a:latin typeface="+mj-lt"/>
              <a:ea typeface="+mn-ea"/>
              <a:cs typeface="+mn-cs"/>
            </a:endParaRPr>
          </a:p>
          <a:p>
            <a:pPr lvl="0"/>
            <a:endParaRPr lang="nl-NL" sz="1200" kern="1200" dirty="0">
              <a:solidFill>
                <a:schemeClr val="tx1"/>
              </a:solidFill>
              <a:effectLst/>
              <a:latin typeface="+mj-lt"/>
              <a:ea typeface="+mn-ea"/>
              <a:cs typeface="+mn-cs"/>
            </a:endParaRPr>
          </a:p>
          <a:p>
            <a:pPr lvl="0"/>
            <a:endParaRPr lang="nl-NL" sz="1200" kern="1200" dirty="0">
              <a:solidFill>
                <a:schemeClr val="tx1"/>
              </a:solidFill>
              <a:effectLst/>
              <a:latin typeface="+mj-lt"/>
              <a:ea typeface="+mn-ea"/>
              <a:cs typeface="+mn-cs"/>
            </a:endParaRPr>
          </a:p>
          <a:p>
            <a:pPr lvl="0"/>
            <a:endParaRPr lang="nl-NL" sz="1200" kern="1200" dirty="0">
              <a:solidFill>
                <a:schemeClr val="tx1"/>
              </a:solidFill>
              <a:effectLst/>
              <a:latin typeface="+mj-lt"/>
              <a:ea typeface="+mn-ea"/>
              <a:cs typeface="+mn-cs"/>
            </a:endParaRPr>
          </a:p>
          <a:p>
            <a:pPr lvl="0"/>
            <a:endParaRPr lang="nl-NL" sz="1200" kern="1200" dirty="0">
              <a:solidFill>
                <a:schemeClr val="tx1"/>
              </a:solidFill>
              <a:effectLst/>
              <a:latin typeface="+mj-lt"/>
              <a:ea typeface="+mn-ea"/>
              <a:cs typeface="+mn-cs"/>
            </a:endParaRPr>
          </a:p>
          <a:p>
            <a:pPr lvl="0"/>
            <a:endParaRPr lang="nl-NL" sz="1200" kern="1200" dirty="0">
              <a:solidFill>
                <a:schemeClr val="tx1"/>
              </a:solidFill>
              <a:effectLst/>
              <a:latin typeface="+mj-lt"/>
              <a:ea typeface="+mn-ea"/>
              <a:cs typeface="+mn-cs"/>
            </a:endParaRPr>
          </a:p>
          <a:p>
            <a:pPr lvl="0"/>
            <a:endParaRPr lang="nl-NL" sz="1200" kern="1200" dirty="0">
              <a:solidFill>
                <a:schemeClr val="tx1"/>
              </a:solidFill>
              <a:effectLst/>
              <a:latin typeface="+mj-lt"/>
              <a:ea typeface="+mn-ea"/>
              <a:cs typeface="+mn-cs"/>
            </a:endParaRPr>
          </a:p>
          <a:p>
            <a:pPr lvl="0"/>
            <a:endParaRPr lang="nl-NL" sz="1200" kern="1200" dirty="0">
              <a:solidFill>
                <a:schemeClr val="tx1"/>
              </a:solidFill>
              <a:effectLst/>
              <a:latin typeface="+mj-lt"/>
              <a:ea typeface="+mn-ea"/>
              <a:cs typeface="+mn-cs"/>
            </a:endParaRPr>
          </a:p>
          <a:p>
            <a:pPr lvl="0"/>
            <a:endParaRPr lang="nl-NL" sz="1200" kern="1200" dirty="0">
              <a:solidFill>
                <a:schemeClr val="tx1"/>
              </a:solidFill>
              <a:effectLst/>
              <a:latin typeface="+mj-lt"/>
              <a:ea typeface="+mn-ea"/>
              <a:cs typeface="+mn-cs"/>
            </a:endParaRPr>
          </a:p>
        </p:txBody>
      </p:sp>
      <p:sp>
        <p:nvSpPr>
          <p:cNvPr id="57" name="Tekstvak 56">
            <a:extLst>
              <a:ext uri="{FF2B5EF4-FFF2-40B4-BE49-F238E27FC236}">
                <a16:creationId xmlns:a16="http://schemas.microsoft.com/office/drawing/2014/main" id="{2128B2D5-A780-D345-A161-41E7D62CF9C7}"/>
              </a:ext>
            </a:extLst>
          </p:cNvPr>
          <p:cNvSpPr txBox="1"/>
          <p:nvPr userDrawn="1"/>
        </p:nvSpPr>
        <p:spPr>
          <a:xfrm>
            <a:off x="4350879" y="2239350"/>
            <a:ext cx="3495205" cy="276999"/>
          </a:xfrm>
          <a:prstGeom prst="rect">
            <a:avLst/>
          </a:prstGeom>
          <a:noFill/>
        </p:spPr>
        <p:txBody>
          <a:bodyPr wrap="square" rtlCol="0">
            <a:spAutoFit/>
          </a:bodyPr>
          <a:lstStyle/>
          <a:p>
            <a:pPr lvl="0"/>
            <a:r>
              <a:rPr lang="nl-NL" sz="1200" kern="1200" dirty="0">
                <a:solidFill>
                  <a:schemeClr val="tx1"/>
                </a:solidFill>
                <a:effectLst/>
                <a:latin typeface="+mj-lt"/>
                <a:ea typeface="+mn-ea"/>
                <a:cs typeface="+mn-cs"/>
              </a:rPr>
              <a:t>Voor toelichting op de werkwijze van dit DMS, zie:</a:t>
            </a:r>
          </a:p>
        </p:txBody>
      </p:sp>
      <p:grpSp>
        <p:nvGrpSpPr>
          <p:cNvPr id="139" name="Groep 138">
            <a:extLst>
              <a:ext uri="{FF2B5EF4-FFF2-40B4-BE49-F238E27FC236}">
                <a16:creationId xmlns:a16="http://schemas.microsoft.com/office/drawing/2014/main" id="{0432E637-0B82-A148-8A89-839FFC888234}"/>
              </a:ext>
            </a:extLst>
          </p:cNvPr>
          <p:cNvGrpSpPr/>
          <p:nvPr userDrawn="1"/>
        </p:nvGrpSpPr>
        <p:grpSpPr>
          <a:xfrm>
            <a:off x="625345" y="945662"/>
            <a:ext cx="3502966" cy="356400"/>
            <a:chOff x="220538" y="240664"/>
            <a:chExt cx="2263313" cy="356400"/>
          </a:xfrm>
        </p:grpSpPr>
        <p:sp>
          <p:nvSpPr>
            <p:cNvPr id="140" name="Rechthoek 139">
              <a:extLst>
                <a:ext uri="{FF2B5EF4-FFF2-40B4-BE49-F238E27FC236}">
                  <a16:creationId xmlns:a16="http://schemas.microsoft.com/office/drawing/2014/main" id="{9826A72C-29C2-E74F-BF6B-D6CF8BA1D450}"/>
                </a:ext>
              </a:extLst>
            </p:cNvPr>
            <p:cNvSpPr/>
            <p:nvPr userDrawn="1"/>
          </p:nvSpPr>
          <p:spPr>
            <a:xfrm>
              <a:off x="220538" y="240664"/>
              <a:ext cx="2263313" cy="356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dirty="0">
                <a:ln>
                  <a:noFill/>
                </a:ln>
                <a:latin typeface="Arial" panose="020B0604020202020204" pitchFamily="34" charset="0"/>
                <a:cs typeface="Arial" panose="020B0604020202020204" pitchFamily="34" charset="0"/>
              </a:endParaRPr>
            </a:p>
          </p:txBody>
        </p:sp>
        <p:sp>
          <p:nvSpPr>
            <p:cNvPr id="141" name="Tijdelijke aanduiding voor titel 1">
              <a:extLst>
                <a:ext uri="{FF2B5EF4-FFF2-40B4-BE49-F238E27FC236}">
                  <a16:creationId xmlns:a16="http://schemas.microsoft.com/office/drawing/2014/main" id="{909C54DA-03E4-D84B-9ADC-D008B109F879}"/>
                </a:ext>
              </a:extLst>
            </p:cNvPr>
            <p:cNvSpPr txBox="1">
              <a:spLocks/>
            </p:cNvSpPr>
            <p:nvPr userDrawn="1"/>
          </p:nvSpPr>
          <p:spPr>
            <a:xfrm>
              <a:off x="225551" y="281067"/>
              <a:ext cx="2258299" cy="2932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500" kern="1200">
                  <a:solidFill>
                    <a:schemeClr val="tx1"/>
                  </a:solidFill>
                  <a:latin typeface="Bebas Kai" pitchFamily="8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nl-NL" sz="1100" b="0" kern="1200" dirty="0">
                  <a:solidFill>
                    <a:schemeClr val="bg1"/>
                  </a:solidFill>
                  <a:effectLst/>
                  <a:latin typeface="Arial" panose="020B0604020202020204" pitchFamily="34" charset="0"/>
                  <a:ea typeface="+mj-ea"/>
                  <a:cs typeface="Arial" panose="020B0604020202020204" pitchFamily="34" charset="0"/>
                </a:rPr>
                <a:t>7A. ASPECTMODEL</a:t>
              </a:r>
            </a:p>
          </p:txBody>
        </p:sp>
      </p:grpSp>
      <p:grpSp>
        <p:nvGrpSpPr>
          <p:cNvPr id="49" name="Groep 48">
            <a:extLst>
              <a:ext uri="{FF2B5EF4-FFF2-40B4-BE49-F238E27FC236}">
                <a16:creationId xmlns:a16="http://schemas.microsoft.com/office/drawing/2014/main" id="{685DC60E-9BBE-2B4C-9814-8DE88F4F095E}"/>
              </a:ext>
            </a:extLst>
          </p:cNvPr>
          <p:cNvGrpSpPr/>
          <p:nvPr userDrawn="1"/>
        </p:nvGrpSpPr>
        <p:grpSpPr>
          <a:xfrm>
            <a:off x="4343120" y="945662"/>
            <a:ext cx="3502966" cy="356400"/>
            <a:chOff x="220538" y="240664"/>
            <a:chExt cx="2263313" cy="356400"/>
          </a:xfrm>
        </p:grpSpPr>
        <p:sp>
          <p:nvSpPr>
            <p:cNvPr id="50" name="Rechthoek 49">
              <a:extLst>
                <a:ext uri="{FF2B5EF4-FFF2-40B4-BE49-F238E27FC236}">
                  <a16:creationId xmlns:a16="http://schemas.microsoft.com/office/drawing/2014/main" id="{327BF0C9-8272-5D46-BAC0-16D056BE74A6}"/>
                </a:ext>
              </a:extLst>
            </p:cNvPr>
            <p:cNvSpPr/>
            <p:nvPr userDrawn="1"/>
          </p:nvSpPr>
          <p:spPr>
            <a:xfrm>
              <a:off x="220538" y="240664"/>
              <a:ext cx="2263313" cy="356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dirty="0">
                <a:ln>
                  <a:noFill/>
                </a:ln>
                <a:latin typeface="Arial" panose="020B0604020202020204" pitchFamily="34" charset="0"/>
                <a:cs typeface="Arial" panose="020B0604020202020204" pitchFamily="34" charset="0"/>
              </a:endParaRPr>
            </a:p>
          </p:txBody>
        </p:sp>
        <p:sp>
          <p:nvSpPr>
            <p:cNvPr id="51" name="Tijdelijke aanduiding voor titel 1">
              <a:extLst>
                <a:ext uri="{FF2B5EF4-FFF2-40B4-BE49-F238E27FC236}">
                  <a16:creationId xmlns:a16="http://schemas.microsoft.com/office/drawing/2014/main" id="{E710A8DC-1844-6649-86CF-7051CA7B6B01}"/>
                </a:ext>
              </a:extLst>
            </p:cNvPr>
            <p:cNvSpPr txBox="1">
              <a:spLocks/>
            </p:cNvSpPr>
            <p:nvPr userDrawn="1"/>
          </p:nvSpPr>
          <p:spPr>
            <a:xfrm>
              <a:off x="225551" y="281067"/>
              <a:ext cx="2258299" cy="2932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500" kern="1200">
                  <a:solidFill>
                    <a:schemeClr val="tx1"/>
                  </a:solidFill>
                  <a:latin typeface="Bebas Kai" pitchFamily="8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nl-NL" sz="1100" b="0" kern="1200" dirty="0">
                  <a:solidFill>
                    <a:schemeClr val="bg1"/>
                  </a:solidFill>
                  <a:effectLst/>
                  <a:latin typeface="Arial" panose="020B0604020202020204" pitchFamily="34" charset="0"/>
                  <a:ea typeface="+mj-ea"/>
                  <a:cs typeface="Arial" panose="020B0604020202020204" pitchFamily="34" charset="0"/>
                </a:rPr>
                <a:t>7B. DOCUMENTMANAGEMENT</a:t>
              </a:r>
            </a:p>
          </p:txBody>
        </p:sp>
      </p:grpSp>
      <p:grpSp>
        <p:nvGrpSpPr>
          <p:cNvPr id="53" name="Groep 52">
            <a:extLst>
              <a:ext uri="{FF2B5EF4-FFF2-40B4-BE49-F238E27FC236}">
                <a16:creationId xmlns:a16="http://schemas.microsoft.com/office/drawing/2014/main" id="{DAA7E16E-E59E-D144-811A-1DE1DE8569A3}"/>
              </a:ext>
            </a:extLst>
          </p:cNvPr>
          <p:cNvGrpSpPr/>
          <p:nvPr userDrawn="1"/>
        </p:nvGrpSpPr>
        <p:grpSpPr>
          <a:xfrm>
            <a:off x="8060894" y="944724"/>
            <a:ext cx="3502966" cy="356400"/>
            <a:chOff x="220538" y="240664"/>
            <a:chExt cx="2263313" cy="356400"/>
          </a:xfrm>
        </p:grpSpPr>
        <p:sp>
          <p:nvSpPr>
            <p:cNvPr id="54" name="Rechthoek 53">
              <a:extLst>
                <a:ext uri="{FF2B5EF4-FFF2-40B4-BE49-F238E27FC236}">
                  <a16:creationId xmlns:a16="http://schemas.microsoft.com/office/drawing/2014/main" id="{1D44BE84-EBB4-F445-8F46-7DA5D72B75F0}"/>
                </a:ext>
              </a:extLst>
            </p:cNvPr>
            <p:cNvSpPr/>
            <p:nvPr userDrawn="1"/>
          </p:nvSpPr>
          <p:spPr>
            <a:xfrm>
              <a:off x="220538" y="240664"/>
              <a:ext cx="2263313" cy="356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dirty="0">
                <a:ln>
                  <a:noFill/>
                </a:ln>
                <a:latin typeface="Arial" panose="020B0604020202020204" pitchFamily="34" charset="0"/>
                <a:cs typeface="Arial" panose="020B0604020202020204" pitchFamily="34" charset="0"/>
              </a:endParaRPr>
            </a:p>
          </p:txBody>
        </p:sp>
        <p:sp>
          <p:nvSpPr>
            <p:cNvPr id="55" name="Tijdelijke aanduiding voor titel 1">
              <a:extLst>
                <a:ext uri="{FF2B5EF4-FFF2-40B4-BE49-F238E27FC236}">
                  <a16:creationId xmlns:a16="http://schemas.microsoft.com/office/drawing/2014/main" id="{94819AE3-2FD3-204B-9643-0312839B6D09}"/>
                </a:ext>
              </a:extLst>
            </p:cNvPr>
            <p:cNvSpPr txBox="1">
              <a:spLocks/>
            </p:cNvSpPr>
            <p:nvPr userDrawn="1"/>
          </p:nvSpPr>
          <p:spPr>
            <a:xfrm>
              <a:off x="225551" y="281067"/>
              <a:ext cx="2258299" cy="2932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500" kern="1200">
                  <a:solidFill>
                    <a:schemeClr val="tx1"/>
                  </a:solidFill>
                  <a:latin typeface="Bebas Kai" pitchFamily="8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nl-NL" sz="1100" b="0" kern="1200" dirty="0">
                  <a:solidFill>
                    <a:schemeClr val="bg1"/>
                  </a:solidFill>
                  <a:effectLst/>
                  <a:latin typeface="Arial" panose="020B0604020202020204" pitchFamily="34" charset="0"/>
                  <a:ea typeface="+mj-ea"/>
                  <a:cs typeface="Arial" panose="020B0604020202020204" pitchFamily="34" charset="0"/>
                </a:rPr>
                <a:t>7C. BIJEENKOMSTEN</a:t>
              </a:r>
              <a:r>
                <a:rPr lang="nl-NL" sz="1100" b="0" dirty="0">
                  <a:solidFill>
                    <a:schemeClr val="bg1"/>
                  </a:solidFill>
                  <a:effectLst/>
                  <a:latin typeface="Arial" panose="020B0604020202020204" pitchFamily="34" charset="0"/>
                  <a:cs typeface="Arial" panose="020B0604020202020204" pitchFamily="34" charset="0"/>
                </a:rPr>
                <a:t> </a:t>
              </a:r>
              <a:endParaRPr lang="nl-NL" sz="1100" b="0" kern="1200" dirty="0">
                <a:solidFill>
                  <a:schemeClr val="bg1"/>
                </a:solidFill>
                <a:effectLst/>
                <a:latin typeface="Arial" panose="020B0604020202020204" pitchFamily="34" charset="0"/>
                <a:ea typeface="+mj-ea"/>
                <a:cs typeface="Arial" panose="020B0604020202020204" pitchFamily="34" charset="0"/>
              </a:endParaRPr>
            </a:p>
          </p:txBody>
        </p:sp>
      </p:grpSp>
      <p:sp>
        <p:nvSpPr>
          <p:cNvPr id="66" name="Tekstvak 65">
            <a:extLst>
              <a:ext uri="{FF2B5EF4-FFF2-40B4-BE49-F238E27FC236}">
                <a16:creationId xmlns:a16="http://schemas.microsoft.com/office/drawing/2014/main" id="{E10C6214-0DC4-1344-946E-98BE7B84967A}"/>
              </a:ext>
            </a:extLst>
          </p:cNvPr>
          <p:cNvSpPr txBox="1"/>
          <p:nvPr userDrawn="1"/>
        </p:nvSpPr>
        <p:spPr>
          <a:xfrm>
            <a:off x="633104" y="1306518"/>
            <a:ext cx="3490242" cy="2988000"/>
          </a:xfrm>
          <a:prstGeom prst="rect">
            <a:avLst/>
          </a:prstGeom>
          <a:solidFill>
            <a:schemeClr val="bg2">
              <a:lumMod val="20000"/>
              <a:lumOff val="80000"/>
            </a:schemeClr>
          </a:solidFill>
        </p:spPr>
        <p:txBody>
          <a:bodyPr wrap="square" rtlCol="0">
            <a:spAutoFit/>
          </a:bodyPr>
          <a:lstStyle/>
          <a:p>
            <a:pPr marL="0" lvl="0" indent="0">
              <a:buFont typeface="Arial" panose="020B0604020202020204" pitchFamily="34" charset="0"/>
              <a:buNone/>
            </a:pPr>
            <a:r>
              <a:rPr lang="nl-NL" sz="1200" kern="1200" dirty="0">
                <a:solidFill>
                  <a:schemeClr val="tx1"/>
                </a:solidFill>
                <a:effectLst/>
                <a:latin typeface="+mj-lt"/>
                <a:ea typeface="+mn-ea"/>
                <a:cs typeface="+mn-cs"/>
              </a:rPr>
              <a:t>Een aspectmodel wordt beschikbaar gesteld in: </a:t>
            </a:r>
          </a:p>
          <a:p>
            <a:pPr marL="0" lvl="0" indent="0">
              <a:buFont typeface="Arial" panose="020B0604020202020204" pitchFamily="34" charset="0"/>
              <a:buNone/>
            </a:pPr>
            <a:endParaRPr lang="nl-NL" sz="1200" kern="1200" dirty="0">
              <a:solidFill>
                <a:schemeClr val="tx1"/>
              </a:solidFill>
              <a:effectLst/>
              <a:latin typeface="+mj-lt"/>
              <a:ea typeface="+mn-ea"/>
              <a:cs typeface="+mn-cs"/>
            </a:endParaRPr>
          </a:p>
          <a:p>
            <a:pPr marL="0" lvl="0" indent="0">
              <a:buFont typeface="Arial" panose="020B0604020202020204" pitchFamily="34" charset="0"/>
              <a:buNone/>
            </a:pPr>
            <a:endParaRPr lang="nl-NL" sz="1200" kern="1200" dirty="0">
              <a:solidFill>
                <a:schemeClr val="tx1"/>
              </a:solidFill>
              <a:effectLst/>
              <a:latin typeface="+mj-lt"/>
              <a:ea typeface="+mn-ea"/>
              <a:cs typeface="+mn-cs"/>
            </a:endParaRPr>
          </a:p>
          <a:p>
            <a:pPr marL="0" lvl="0" indent="0">
              <a:buFont typeface="Arial" panose="020B0604020202020204" pitchFamily="34" charset="0"/>
              <a:buNone/>
            </a:pPr>
            <a:endParaRPr lang="nl-NL" sz="1200" kern="1200" dirty="0">
              <a:solidFill>
                <a:schemeClr val="tx1"/>
              </a:solidFill>
              <a:effectLst/>
              <a:latin typeface="+mj-lt"/>
              <a:ea typeface="+mn-ea"/>
              <a:cs typeface="+mn-cs"/>
            </a:endParaRPr>
          </a:p>
          <a:p>
            <a:pPr marL="0" lvl="0" indent="0">
              <a:buFont typeface="Arial" panose="020B0604020202020204" pitchFamily="34" charset="0"/>
              <a:buNone/>
            </a:pPr>
            <a:endParaRPr lang="nl-NL" sz="1200" kern="1200" dirty="0">
              <a:solidFill>
                <a:schemeClr val="tx1"/>
              </a:solidFill>
              <a:effectLst/>
              <a:latin typeface="+mj-lt"/>
              <a:ea typeface="+mn-ea"/>
              <a:cs typeface="+mn-cs"/>
            </a:endParaRPr>
          </a:p>
          <a:p>
            <a:pPr marL="0" lvl="0" indent="0">
              <a:buFont typeface="Arial" panose="020B0604020202020204" pitchFamily="34" charset="0"/>
              <a:buNone/>
            </a:pPr>
            <a:endParaRPr lang="nl-NL" sz="1200" kern="1200" dirty="0">
              <a:solidFill>
                <a:schemeClr val="tx1"/>
              </a:solidFill>
              <a:effectLst/>
              <a:latin typeface="+mj-lt"/>
              <a:ea typeface="+mn-ea"/>
              <a:cs typeface="+mn-cs"/>
            </a:endParaRPr>
          </a:p>
          <a:p>
            <a:pPr marL="0" lvl="0" indent="0">
              <a:buFont typeface="Arial" panose="020B0604020202020204" pitchFamily="34" charset="0"/>
              <a:buNone/>
            </a:pPr>
            <a:endParaRPr lang="nl-NL" sz="1200" kern="1200" dirty="0">
              <a:solidFill>
                <a:schemeClr val="tx1"/>
              </a:solidFill>
              <a:effectLst/>
              <a:latin typeface="+mj-lt"/>
              <a:ea typeface="+mn-ea"/>
              <a:cs typeface="+mn-cs"/>
            </a:endParaRPr>
          </a:p>
          <a:p>
            <a:pPr marL="0" lvl="0" indent="0">
              <a:buFont typeface="Arial" panose="020B0604020202020204" pitchFamily="34" charset="0"/>
              <a:buNone/>
            </a:pPr>
            <a:endParaRPr lang="nl-NL" sz="1200" kern="1200" dirty="0">
              <a:solidFill>
                <a:schemeClr val="tx1"/>
              </a:solidFill>
              <a:effectLst/>
              <a:latin typeface="+mj-lt"/>
              <a:ea typeface="+mn-ea"/>
              <a:cs typeface="+mn-cs"/>
            </a:endParaRPr>
          </a:p>
          <a:p>
            <a:pPr marL="0" lvl="0" indent="0">
              <a:buFont typeface="Arial" panose="020B0604020202020204" pitchFamily="34" charset="0"/>
              <a:buNone/>
            </a:pPr>
            <a:endParaRPr lang="nl-NL" sz="1200" kern="1200" dirty="0">
              <a:solidFill>
                <a:schemeClr val="tx1"/>
              </a:solidFill>
              <a:effectLst/>
              <a:latin typeface="+mj-lt"/>
              <a:ea typeface="+mn-ea"/>
              <a:cs typeface="+mn-cs"/>
            </a:endParaRPr>
          </a:p>
          <a:p>
            <a:pPr marL="0" lvl="0" indent="0">
              <a:buFont typeface="Arial" panose="020B0604020202020204" pitchFamily="34" charset="0"/>
              <a:buNone/>
            </a:pPr>
            <a:endParaRPr lang="nl-NL" sz="1200" kern="1200" dirty="0">
              <a:solidFill>
                <a:schemeClr val="tx1"/>
              </a:solidFill>
              <a:effectLst/>
              <a:latin typeface="+mj-lt"/>
              <a:ea typeface="+mn-ea"/>
              <a:cs typeface="+mn-cs"/>
            </a:endParaRPr>
          </a:p>
          <a:p>
            <a:pPr marL="0" lvl="0" indent="0">
              <a:buFont typeface="Arial" panose="020B0604020202020204" pitchFamily="34" charset="0"/>
              <a:buNone/>
            </a:pPr>
            <a:endParaRPr lang="nl-NL" sz="1200" kern="1200" dirty="0">
              <a:solidFill>
                <a:schemeClr val="tx1"/>
              </a:solidFill>
              <a:effectLst/>
              <a:latin typeface="+mj-lt"/>
              <a:ea typeface="+mn-ea"/>
              <a:cs typeface="+mn-cs"/>
            </a:endParaRPr>
          </a:p>
          <a:p>
            <a:pPr marL="0" lvl="0" indent="0">
              <a:buFont typeface="Arial" panose="020B0604020202020204" pitchFamily="34" charset="0"/>
              <a:buNone/>
            </a:pPr>
            <a:endParaRPr lang="nl-NL" sz="1200" kern="1200" dirty="0">
              <a:solidFill>
                <a:schemeClr val="tx1"/>
              </a:solidFill>
              <a:effectLst/>
              <a:latin typeface="+mj-lt"/>
              <a:ea typeface="+mn-ea"/>
              <a:cs typeface="+mn-cs"/>
            </a:endParaRPr>
          </a:p>
          <a:p>
            <a:pPr marL="0" lvl="0" indent="0">
              <a:buFont typeface="Arial" panose="020B0604020202020204" pitchFamily="34" charset="0"/>
              <a:buNone/>
            </a:pPr>
            <a:endParaRPr lang="nl-NL" sz="1200" kern="1200" dirty="0">
              <a:solidFill>
                <a:schemeClr val="tx1"/>
              </a:solidFill>
              <a:effectLst/>
              <a:latin typeface="+mj-lt"/>
              <a:ea typeface="+mn-ea"/>
              <a:cs typeface="+mn-cs"/>
            </a:endParaRPr>
          </a:p>
          <a:p>
            <a:pPr marL="0" lvl="0" indent="0">
              <a:buFont typeface="Arial" panose="020B0604020202020204" pitchFamily="34" charset="0"/>
              <a:buNone/>
            </a:pPr>
            <a:endParaRPr lang="nl-NL" sz="1200" kern="1200" dirty="0">
              <a:solidFill>
                <a:schemeClr val="tx1"/>
              </a:solidFill>
              <a:effectLst/>
              <a:latin typeface="+mj-lt"/>
              <a:ea typeface="+mn-ea"/>
              <a:cs typeface="+mn-cs"/>
            </a:endParaRPr>
          </a:p>
          <a:p>
            <a:pPr marL="0" lvl="0" indent="0">
              <a:buFont typeface="Arial" panose="020B0604020202020204" pitchFamily="34" charset="0"/>
              <a:buNone/>
            </a:pPr>
            <a:endParaRPr lang="nl-NL" sz="1200" kern="1200" dirty="0">
              <a:solidFill>
                <a:schemeClr val="tx1"/>
              </a:solidFill>
              <a:effectLst/>
              <a:latin typeface="+mj-lt"/>
              <a:ea typeface="+mn-ea"/>
              <a:cs typeface="+mn-cs"/>
            </a:endParaRPr>
          </a:p>
        </p:txBody>
      </p:sp>
      <p:sp>
        <p:nvSpPr>
          <p:cNvPr id="23" name="Tekstvak 22">
            <a:extLst>
              <a:ext uri="{FF2B5EF4-FFF2-40B4-BE49-F238E27FC236}">
                <a16:creationId xmlns:a16="http://schemas.microsoft.com/office/drawing/2014/main" id="{32F11491-2D02-144D-A98F-248D8B6B5AB7}"/>
              </a:ext>
            </a:extLst>
          </p:cNvPr>
          <p:cNvSpPr txBox="1"/>
          <p:nvPr userDrawn="1"/>
        </p:nvSpPr>
        <p:spPr>
          <a:xfrm>
            <a:off x="635879" y="4864363"/>
            <a:ext cx="3487466" cy="1200329"/>
          </a:xfrm>
          <a:prstGeom prst="rect">
            <a:avLst/>
          </a:prstGeom>
          <a:solidFill>
            <a:schemeClr val="bg2">
              <a:lumMod val="20000"/>
              <a:lumOff val="80000"/>
            </a:schemeClr>
          </a:solidFill>
        </p:spPr>
        <p:txBody>
          <a:bodyPr wrap="square" rtlCol="0">
            <a:spAutoFit/>
          </a:bodyPr>
          <a:lstStyle/>
          <a:p>
            <a:pPr lvl="0"/>
            <a:r>
              <a:rPr lang="nl-NL" sz="1200" kern="1200" dirty="0">
                <a:solidFill>
                  <a:schemeClr val="tx1"/>
                </a:solidFill>
                <a:effectLst/>
                <a:latin typeface="+mj-lt"/>
                <a:ea typeface="+mn-ea"/>
                <a:cs typeface="+mn-cs"/>
              </a:rPr>
              <a:t>Het coördinatiemodel wordt beschikbaar gesteld in het native bestandsformaat. Zie:</a:t>
            </a:r>
          </a:p>
          <a:p>
            <a:pPr lvl="0"/>
            <a:endParaRPr lang="nl-NL" sz="1200" kern="1200" dirty="0">
              <a:solidFill>
                <a:schemeClr val="tx1"/>
              </a:solidFill>
              <a:effectLst/>
              <a:latin typeface="+mj-lt"/>
              <a:ea typeface="+mn-ea"/>
              <a:cs typeface="+mn-cs"/>
            </a:endParaRPr>
          </a:p>
          <a:p>
            <a:pPr lvl="0"/>
            <a:endParaRPr lang="nl-NL" sz="1200" kern="1200" dirty="0">
              <a:solidFill>
                <a:schemeClr val="tx1"/>
              </a:solidFill>
              <a:effectLst/>
              <a:latin typeface="+mj-lt"/>
              <a:ea typeface="+mn-ea"/>
              <a:cs typeface="+mn-cs"/>
            </a:endParaRPr>
          </a:p>
          <a:p>
            <a:pPr lvl="0"/>
            <a:endParaRPr lang="nl-NL" sz="1200" kern="1200" dirty="0">
              <a:solidFill>
                <a:schemeClr val="tx1"/>
              </a:solidFill>
              <a:effectLst/>
              <a:latin typeface="+mj-lt"/>
              <a:ea typeface="+mn-ea"/>
              <a:cs typeface="+mn-cs"/>
            </a:endParaRPr>
          </a:p>
          <a:p>
            <a:pPr lvl="0"/>
            <a:endParaRPr lang="nl-NL" sz="1200" kern="1200" dirty="0">
              <a:solidFill>
                <a:schemeClr val="tx1"/>
              </a:solidFill>
              <a:effectLst/>
              <a:latin typeface="+mj-lt"/>
              <a:ea typeface="+mn-ea"/>
              <a:cs typeface="+mn-cs"/>
            </a:endParaRPr>
          </a:p>
        </p:txBody>
      </p:sp>
      <p:grpSp>
        <p:nvGrpSpPr>
          <p:cNvPr id="34" name="Groep 33">
            <a:extLst>
              <a:ext uri="{FF2B5EF4-FFF2-40B4-BE49-F238E27FC236}">
                <a16:creationId xmlns:a16="http://schemas.microsoft.com/office/drawing/2014/main" id="{A3397DF6-446A-5240-8A74-D3F4206074E7}"/>
              </a:ext>
            </a:extLst>
          </p:cNvPr>
          <p:cNvGrpSpPr/>
          <p:nvPr userDrawn="1"/>
        </p:nvGrpSpPr>
        <p:grpSpPr>
          <a:xfrm>
            <a:off x="628138" y="4507773"/>
            <a:ext cx="3495209" cy="356400"/>
            <a:chOff x="220538" y="240664"/>
            <a:chExt cx="2263313" cy="356400"/>
          </a:xfrm>
        </p:grpSpPr>
        <p:sp>
          <p:nvSpPr>
            <p:cNvPr id="35" name="Rechthoek 34">
              <a:extLst>
                <a:ext uri="{FF2B5EF4-FFF2-40B4-BE49-F238E27FC236}">
                  <a16:creationId xmlns:a16="http://schemas.microsoft.com/office/drawing/2014/main" id="{C07B3309-0EB8-7748-8577-06FC0504429B}"/>
                </a:ext>
              </a:extLst>
            </p:cNvPr>
            <p:cNvSpPr/>
            <p:nvPr userDrawn="1"/>
          </p:nvSpPr>
          <p:spPr>
            <a:xfrm>
              <a:off x="220538" y="240664"/>
              <a:ext cx="2263313" cy="356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dirty="0">
                <a:ln>
                  <a:noFill/>
                </a:ln>
                <a:latin typeface="Arial" panose="020B0604020202020204" pitchFamily="34" charset="0"/>
                <a:cs typeface="Arial" panose="020B0604020202020204" pitchFamily="34" charset="0"/>
              </a:endParaRPr>
            </a:p>
          </p:txBody>
        </p:sp>
        <p:sp>
          <p:nvSpPr>
            <p:cNvPr id="36" name="Tijdelijke aanduiding voor titel 1">
              <a:extLst>
                <a:ext uri="{FF2B5EF4-FFF2-40B4-BE49-F238E27FC236}">
                  <a16:creationId xmlns:a16="http://schemas.microsoft.com/office/drawing/2014/main" id="{96AAC21C-5976-A446-8E91-01C73161919D}"/>
                </a:ext>
              </a:extLst>
            </p:cNvPr>
            <p:cNvSpPr txBox="1">
              <a:spLocks/>
            </p:cNvSpPr>
            <p:nvPr userDrawn="1"/>
          </p:nvSpPr>
          <p:spPr>
            <a:xfrm>
              <a:off x="225551" y="281067"/>
              <a:ext cx="2258299" cy="2932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500" kern="1200">
                  <a:solidFill>
                    <a:schemeClr val="tx1"/>
                  </a:solidFill>
                  <a:latin typeface="Bebas Kai" pitchFamily="8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nl-NL" sz="1100" b="0" kern="1200" dirty="0">
                  <a:solidFill>
                    <a:schemeClr val="bg1"/>
                  </a:solidFill>
                  <a:effectLst/>
                  <a:latin typeface="Arial" panose="020B0604020202020204" pitchFamily="34" charset="0"/>
                  <a:ea typeface="+mj-ea"/>
                  <a:cs typeface="Arial" panose="020B0604020202020204" pitchFamily="34" charset="0"/>
                </a:rPr>
                <a:t>7D. COÖRDINATIEMODEL</a:t>
              </a:r>
              <a:r>
                <a:rPr lang="nl-NL" sz="1100" b="0" dirty="0">
                  <a:solidFill>
                    <a:schemeClr val="bg1"/>
                  </a:solidFill>
                  <a:effectLst/>
                  <a:latin typeface="Arial" panose="020B0604020202020204" pitchFamily="34" charset="0"/>
                  <a:cs typeface="Arial" panose="020B0604020202020204" pitchFamily="34" charset="0"/>
                </a:rPr>
                <a:t> </a:t>
              </a:r>
              <a:endParaRPr lang="nl-NL" sz="1100" b="0" kern="1200" dirty="0">
                <a:solidFill>
                  <a:schemeClr val="bg1"/>
                </a:solidFill>
                <a:effectLst/>
                <a:latin typeface="Arial" panose="020B0604020202020204" pitchFamily="34" charset="0"/>
                <a:ea typeface="+mj-ea"/>
                <a:cs typeface="Arial" panose="020B0604020202020204" pitchFamily="34" charset="0"/>
              </a:endParaRPr>
            </a:p>
          </p:txBody>
        </p:sp>
      </p:grpSp>
      <p:sp>
        <p:nvSpPr>
          <p:cNvPr id="46" name="Tijdelijke aanduiding voor tekst 4">
            <a:extLst>
              <a:ext uri="{FF2B5EF4-FFF2-40B4-BE49-F238E27FC236}">
                <a16:creationId xmlns:a16="http://schemas.microsoft.com/office/drawing/2014/main" id="{3C4910D1-D9E8-FB41-BE04-CD920FDAA449}"/>
              </a:ext>
            </a:extLst>
          </p:cNvPr>
          <p:cNvSpPr>
            <a:spLocks noGrp="1"/>
          </p:cNvSpPr>
          <p:nvPr>
            <p:ph type="body" sz="quarter" idx="25"/>
          </p:nvPr>
        </p:nvSpPr>
        <p:spPr>
          <a:xfrm>
            <a:off x="4449450" y="2582809"/>
            <a:ext cx="3271103" cy="375773"/>
          </a:xfrm>
          <a:prstGeom prst="rect">
            <a:avLst/>
          </a:prstGeom>
          <a:solidFill>
            <a:schemeClr val="bg2">
              <a:lumMod val="20000"/>
              <a:lumOff val="80000"/>
            </a:schemeClr>
          </a:solidFill>
          <a:ln>
            <a:solidFill>
              <a:schemeClr val="accent3"/>
            </a:solidFill>
          </a:ln>
        </p:spPr>
        <p:txBody>
          <a:bodyPr anchor="ctr"/>
          <a:lstStyle>
            <a:lvl1pPr marL="0" indent="0">
              <a:buNone/>
              <a:defRPr sz="1200" u="sng">
                <a:solidFill>
                  <a:schemeClr val="accent1"/>
                </a:solidFill>
                <a:latin typeface="+mj-lt"/>
              </a:defRPr>
            </a:lvl1pPr>
          </a:lstStyle>
          <a:p>
            <a:pPr lvl="0"/>
            <a:endParaRPr lang="nl-NL" dirty="0"/>
          </a:p>
        </p:txBody>
      </p:sp>
      <p:sp>
        <p:nvSpPr>
          <p:cNvPr id="48" name="Tijdelijke aanduiding voor tekst 4">
            <a:extLst>
              <a:ext uri="{FF2B5EF4-FFF2-40B4-BE49-F238E27FC236}">
                <a16:creationId xmlns:a16="http://schemas.microsoft.com/office/drawing/2014/main" id="{5BC53A3A-36EF-904F-ACE5-9F381678B33E}"/>
              </a:ext>
            </a:extLst>
          </p:cNvPr>
          <p:cNvSpPr>
            <a:spLocks noGrp="1"/>
          </p:cNvSpPr>
          <p:nvPr>
            <p:ph type="body" sz="quarter" idx="26" hasCustomPrompt="1"/>
          </p:nvPr>
        </p:nvSpPr>
        <p:spPr>
          <a:xfrm>
            <a:off x="4449452" y="1665659"/>
            <a:ext cx="3271103" cy="375773"/>
          </a:xfrm>
          <a:prstGeom prst="rect">
            <a:avLst/>
          </a:prstGeom>
          <a:solidFill>
            <a:schemeClr val="bg2">
              <a:lumMod val="20000"/>
              <a:lumOff val="80000"/>
            </a:schemeClr>
          </a:solidFill>
          <a:ln>
            <a:solidFill>
              <a:schemeClr val="accent3"/>
            </a:solidFill>
          </a:ln>
        </p:spPr>
        <p:txBody>
          <a:bodyPr anchor="ctr"/>
          <a:lstStyle>
            <a:lvl1pPr marL="0" indent="0">
              <a:buNone/>
              <a:defRPr sz="1200" u="none">
                <a:solidFill>
                  <a:schemeClr val="tx2"/>
                </a:solidFill>
                <a:latin typeface="+mj-lt"/>
              </a:defRPr>
            </a:lvl1pPr>
          </a:lstStyle>
          <a:p>
            <a:pPr lvl="0"/>
            <a:r>
              <a:rPr lang="nl-NL" dirty="0"/>
              <a:t>Naam DMS invullen</a:t>
            </a:r>
          </a:p>
        </p:txBody>
      </p:sp>
      <p:sp>
        <p:nvSpPr>
          <p:cNvPr id="43" name="Tijdelijke aanduiding voor tekst 4">
            <a:extLst>
              <a:ext uri="{FF2B5EF4-FFF2-40B4-BE49-F238E27FC236}">
                <a16:creationId xmlns:a16="http://schemas.microsoft.com/office/drawing/2014/main" id="{DCE3A2B4-5589-5241-A4EB-B5FA8196EF11}"/>
              </a:ext>
            </a:extLst>
          </p:cNvPr>
          <p:cNvSpPr>
            <a:spLocks noGrp="1"/>
          </p:cNvSpPr>
          <p:nvPr>
            <p:ph type="body" sz="quarter" idx="32" hasCustomPrompt="1"/>
          </p:nvPr>
        </p:nvSpPr>
        <p:spPr>
          <a:xfrm>
            <a:off x="735289" y="5412656"/>
            <a:ext cx="3269416" cy="375773"/>
          </a:xfrm>
          <a:prstGeom prst="rect">
            <a:avLst/>
          </a:prstGeom>
          <a:solidFill>
            <a:schemeClr val="bg2">
              <a:lumMod val="20000"/>
              <a:lumOff val="80000"/>
            </a:schemeClr>
          </a:solidFill>
          <a:ln>
            <a:solidFill>
              <a:schemeClr val="accent3"/>
            </a:solidFill>
          </a:ln>
        </p:spPr>
        <p:txBody>
          <a:bodyPr anchor="ctr"/>
          <a:lstStyle>
            <a:lvl1pPr marL="0" indent="0">
              <a:buNone/>
              <a:defRPr sz="1200" u="sng">
                <a:solidFill>
                  <a:schemeClr val="accent1"/>
                </a:solidFill>
                <a:latin typeface="+mj-lt"/>
              </a:defRPr>
            </a:lvl1pPr>
          </a:lstStyle>
          <a:p>
            <a:pPr lvl="0"/>
            <a:r>
              <a:rPr lang="nl-NL" dirty="0"/>
              <a:t>Link invoegen</a:t>
            </a:r>
          </a:p>
        </p:txBody>
      </p:sp>
      <p:graphicFrame>
        <p:nvGraphicFramePr>
          <p:cNvPr id="71" name="Tabel 4">
            <a:extLst>
              <a:ext uri="{FF2B5EF4-FFF2-40B4-BE49-F238E27FC236}">
                <a16:creationId xmlns:a16="http://schemas.microsoft.com/office/drawing/2014/main" id="{1E9F43C1-B9BC-764E-A593-6BB707F7359B}"/>
              </a:ext>
            </a:extLst>
          </p:cNvPr>
          <p:cNvGraphicFramePr>
            <a:graphicFrameLocks noGrp="1"/>
          </p:cNvGraphicFramePr>
          <p:nvPr userDrawn="1">
            <p:extLst>
              <p:ext uri="{D42A27DB-BD31-4B8C-83A1-F6EECF244321}">
                <p14:modId xmlns:p14="http://schemas.microsoft.com/office/powerpoint/2010/main" val="3990411792"/>
              </p:ext>
            </p:extLst>
          </p:nvPr>
        </p:nvGraphicFramePr>
        <p:xfrm>
          <a:off x="735291" y="1670407"/>
          <a:ext cx="3269414" cy="228600"/>
        </p:xfrm>
        <a:graphic>
          <a:graphicData uri="http://schemas.openxmlformats.org/drawingml/2006/table">
            <a:tbl>
              <a:tblPr firstRow="1" bandRow="1">
                <a:tableStyleId>{1E171933-4619-4E11-9A3F-F7608DF75F80}</a:tableStyleId>
              </a:tblPr>
              <a:tblGrid>
                <a:gridCol w="1634707">
                  <a:extLst>
                    <a:ext uri="{9D8B030D-6E8A-4147-A177-3AD203B41FA5}">
                      <a16:colId xmlns:a16="http://schemas.microsoft.com/office/drawing/2014/main" val="734804278"/>
                    </a:ext>
                  </a:extLst>
                </a:gridCol>
                <a:gridCol w="1634707">
                  <a:extLst>
                    <a:ext uri="{9D8B030D-6E8A-4147-A177-3AD203B41FA5}">
                      <a16:colId xmlns:a16="http://schemas.microsoft.com/office/drawing/2014/main" val="2718698828"/>
                    </a:ext>
                  </a:extLst>
                </a:gridCol>
              </a:tblGrid>
              <a:tr h="0">
                <a:tc>
                  <a:txBody>
                    <a:bodyPr/>
                    <a:lstStyle/>
                    <a:p>
                      <a:pPr algn="ctr"/>
                      <a:r>
                        <a:rPr lang="nl-NL" sz="900" b="0" dirty="0">
                          <a:latin typeface="Arial" panose="020B0604020202020204" pitchFamily="34" charset="0"/>
                          <a:cs typeface="Arial" panose="020B0604020202020204" pitchFamily="34" charset="0"/>
                        </a:rPr>
                        <a:t>FILE FORMAT </a:t>
                      </a:r>
                    </a:p>
                  </a:txBody>
                  <a:tcPr>
                    <a:lnL w="9525" cap="flat" cmpd="sng" algn="ctr">
                      <a:solidFill>
                        <a:schemeClr val="tx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VERSIE</a:t>
                      </a:r>
                      <a:endParaRPr lang="nl-NL" sz="900" b="0" dirty="0">
                        <a:latin typeface="Arial" panose="020B0604020202020204" pitchFamily="34" charset="0"/>
                        <a:cs typeface="Arial" panose="020B0604020202020204" pitchFamily="34" charset="0"/>
                      </a:endParaRPr>
                    </a:p>
                  </a:txBody>
                  <a:tcPr>
                    <a:lnL w="9525" cap="flat" cmpd="sng" algn="ctr">
                      <a:solidFill>
                        <a:schemeClr val="bg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81739506"/>
                  </a:ext>
                </a:extLst>
              </a:tr>
            </a:tbl>
          </a:graphicData>
        </a:graphic>
      </p:graphicFrame>
      <p:sp>
        <p:nvSpPr>
          <p:cNvPr id="72" name="Tekstvak 71">
            <a:extLst>
              <a:ext uri="{FF2B5EF4-FFF2-40B4-BE49-F238E27FC236}">
                <a16:creationId xmlns:a16="http://schemas.microsoft.com/office/drawing/2014/main" id="{3168DD95-01FC-0F4D-861F-68557D0E4AA2}"/>
              </a:ext>
            </a:extLst>
          </p:cNvPr>
          <p:cNvSpPr txBox="1"/>
          <p:nvPr userDrawn="1"/>
        </p:nvSpPr>
        <p:spPr>
          <a:xfrm>
            <a:off x="4336328" y="4864363"/>
            <a:ext cx="3495208" cy="1200329"/>
          </a:xfrm>
          <a:prstGeom prst="rect">
            <a:avLst/>
          </a:prstGeom>
          <a:solidFill>
            <a:schemeClr val="bg2">
              <a:lumMod val="20000"/>
              <a:lumOff val="80000"/>
            </a:schemeClr>
          </a:solidFill>
        </p:spPr>
        <p:txBody>
          <a:bodyPr wrap="square" rtlCol="0">
            <a:spAutoFit/>
          </a:bodyPr>
          <a:lstStyle/>
          <a:p>
            <a:pPr lvl="0"/>
            <a:r>
              <a:rPr lang="nl-NL" sz="1200" kern="1200" dirty="0">
                <a:solidFill>
                  <a:schemeClr val="tx1"/>
                </a:solidFill>
                <a:effectLst/>
                <a:latin typeface="+mj-lt"/>
                <a:ea typeface="+mn-ea"/>
                <a:cs typeface="+mn-cs"/>
              </a:rPr>
              <a:t>Speciaal voor het communiceren van specifieke issues gebruiken we:</a:t>
            </a:r>
          </a:p>
          <a:p>
            <a:pPr lvl="0"/>
            <a:endParaRPr lang="nl-NL" sz="1200" kern="1200" dirty="0">
              <a:solidFill>
                <a:schemeClr val="tx1"/>
              </a:solidFill>
              <a:effectLst/>
              <a:latin typeface="+mj-lt"/>
              <a:ea typeface="+mn-ea"/>
              <a:cs typeface="+mn-cs"/>
            </a:endParaRPr>
          </a:p>
          <a:p>
            <a:pPr lvl="0"/>
            <a:endParaRPr lang="nl-NL" sz="1200" kern="1200" dirty="0">
              <a:solidFill>
                <a:schemeClr val="tx1"/>
              </a:solidFill>
              <a:effectLst/>
              <a:latin typeface="+mj-lt"/>
              <a:ea typeface="+mn-ea"/>
              <a:cs typeface="+mn-cs"/>
            </a:endParaRPr>
          </a:p>
          <a:p>
            <a:pPr lvl="0"/>
            <a:endParaRPr lang="nl-NL" sz="1200" kern="1200" dirty="0">
              <a:solidFill>
                <a:schemeClr val="tx1"/>
              </a:solidFill>
              <a:effectLst/>
              <a:latin typeface="+mj-lt"/>
              <a:ea typeface="+mn-ea"/>
              <a:cs typeface="+mn-cs"/>
            </a:endParaRPr>
          </a:p>
          <a:p>
            <a:pPr lvl="0"/>
            <a:endParaRPr lang="nl-NL" sz="1200" kern="1200" dirty="0">
              <a:solidFill>
                <a:schemeClr val="tx1"/>
              </a:solidFill>
              <a:effectLst/>
              <a:latin typeface="+mj-lt"/>
              <a:ea typeface="+mn-ea"/>
              <a:cs typeface="+mn-cs"/>
            </a:endParaRPr>
          </a:p>
        </p:txBody>
      </p:sp>
      <p:grpSp>
        <p:nvGrpSpPr>
          <p:cNvPr id="73" name="Groep 72">
            <a:extLst>
              <a:ext uri="{FF2B5EF4-FFF2-40B4-BE49-F238E27FC236}">
                <a16:creationId xmlns:a16="http://schemas.microsoft.com/office/drawing/2014/main" id="{34FDD62C-219C-3E4F-9461-791529FA23B4}"/>
              </a:ext>
            </a:extLst>
          </p:cNvPr>
          <p:cNvGrpSpPr/>
          <p:nvPr userDrawn="1"/>
        </p:nvGrpSpPr>
        <p:grpSpPr>
          <a:xfrm>
            <a:off x="4336328" y="4507773"/>
            <a:ext cx="3502968" cy="356400"/>
            <a:chOff x="220538" y="240664"/>
            <a:chExt cx="2263313" cy="356400"/>
          </a:xfrm>
        </p:grpSpPr>
        <p:sp>
          <p:nvSpPr>
            <p:cNvPr id="74" name="Rechthoek 73">
              <a:extLst>
                <a:ext uri="{FF2B5EF4-FFF2-40B4-BE49-F238E27FC236}">
                  <a16:creationId xmlns:a16="http://schemas.microsoft.com/office/drawing/2014/main" id="{83E5DA2E-D69E-914B-B69A-4E8D06DBED32}"/>
                </a:ext>
              </a:extLst>
            </p:cNvPr>
            <p:cNvSpPr/>
            <p:nvPr userDrawn="1"/>
          </p:nvSpPr>
          <p:spPr>
            <a:xfrm>
              <a:off x="220538" y="240664"/>
              <a:ext cx="2263313" cy="356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dirty="0">
                <a:ln>
                  <a:noFill/>
                </a:ln>
                <a:latin typeface="Arial" panose="020B0604020202020204" pitchFamily="34" charset="0"/>
                <a:cs typeface="Arial" panose="020B0604020202020204" pitchFamily="34" charset="0"/>
              </a:endParaRPr>
            </a:p>
          </p:txBody>
        </p:sp>
        <p:sp>
          <p:nvSpPr>
            <p:cNvPr id="75" name="Tijdelijke aanduiding voor titel 1">
              <a:extLst>
                <a:ext uri="{FF2B5EF4-FFF2-40B4-BE49-F238E27FC236}">
                  <a16:creationId xmlns:a16="http://schemas.microsoft.com/office/drawing/2014/main" id="{A517DE85-E908-0F47-AE98-6539046449C2}"/>
                </a:ext>
              </a:extLst>
            </p:cNvPr>
            <p:cNvSpPr txBox="1">
              <a:spLocks/>
            </p:cNvSpPr>
            <p:nvPr userDrawn="1"/>
          </p:nvSpPr>
          <p:spPr>
            <a:xfrm>
              <a:off x="225551" y="281067"/>
              <a:ext cx="2258299" cy="2932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500" kern="1200">
                  <a:solidFill>
                    <a:schemeClr val="tx1"/>
                  </a:solidFill>
                  <a:latin typeface="Bebas Kai" pitchFamily="8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nl-NL" sz="1100" b="0" kern="1200" dirty="0">
                  <a:solidFill>
                    <a:schemeClr val="bg1"/>
                  </a:solidFill>
                  <a:effectLst/>
                  <a:latin typeface="Arial" panose="020B0604020202020204" pitchFamily="34" charset="0"/>
                  <a:ea typeface="+mj-ea"/>
                  <a:cs typeface="Arial" panose="020B0604020202020204" pitchFamily="34" charset="0"/>
                </a:rPr>
                <a:t>7E. COMMUNICATIE VAN ISSUES</a:t>
              </a:r>
              <a:r>
                <a:rPr lang="nl-NL" sz="1100" b="0" dirty="0">
                  <a:solidFill>
                    <a:schemeClr val="bg1"/>
                  </a:solidFill>
                  <a:effectLst/>
                  <a:latin typeface="Arial" panose="020B0604020202020204" pitchFamily="34" charset="0"/>
                  <a:cs typeface="Arial" panose="020B0604020202020204" pitchFamily="34" charset="0"/>
                </a:rPr>
                <a:t> </a:t>
              </a:r>
              <a:endParaRPr lang="nl-NL" sz="1100" b="0" kern="1200" dirty="0">
                <a:solidFill>
                  <a:schemeClr val="bg1"/>
                </a:solidFill>
                <a:effectLst/>
                <a:latin typeface="Arial" panose="020B0604020202020204" pitchFamily="34" charset="0"/>
                <a:ea typeface="+mj-ea"/>
                <a:cs typeface="Arial" panose="020B0604020202020204" pitchFamily="34" charset="0"/>
              </a:endParaRPr>
            </a:p>
          </p:txBody>
        </p:sp>
      </p:grpSp>
      <p:sp>
        <p:nvSpPr>
          <p:cNvPr id="76" name="Tijdelijke aanduiding voor tekst 4">
            <a:extLst>
              <a:ext uri="{FF2B5EF4-FFF2-40B4-BE49-F238E27FC236}">
                <a16:creationId xmlns:a16="http://schemas.microsoft.com/office/drawing/2014/main" id="{A19F8A57-1F9E-1149-99EA-D2EFC204EB27}"/>
              </a:ext>
            </a:extLst>
          </p:cNvPr>
          <p:cNvSpPr>
            <a:spLocks noGrp="1"/>
          </p:cNvSpPr>
          <p:nvPr>
            <p:ph type="body" sz="quarter" idx="33" hasCustomPrompt="1"/>
          </p:nvPr>
        </p:nvSpPr>
        <p:spPr>
          <a:xfrm>
            <a:off x="4449450" y="5412656"/>
            <a:ext cx="3271103" cy="375773"/>
          </a:xfrm>
          <a:prstGeom prst="rect">
            <a:avLst/>
          </a:prstGeom>
          <a:solidFill>
            <a:schemeClr val="bg2">
              <a:lumMod val="20000"/>
              <a:lumOff val="80000"/>
            </a:schemeClr>
          </a:solidFill>
          <a:ln>
            <a:solidFill>
              <a:schemeClr val="accent3"/>
            </a:solidFill>
          </a:ln>
        </p:spPr>
        <p:txBody>
          <a:bodyPr anchor="ctr"/>
          <a:lstStyle>
            <a:lvl1pPr marL="0" indent="0">
              <a:buNone/>
              <a:defRPr sz="1200" u="sng">
                <a:solidFill>
                  <a:schemeClr val="accent1"/>
                </a:solidFill>
                <a:latin typeface="+mj-lt"/>
              </a:defRPr>
            </a:lvl1pPr>
          </a:lstStyle>
          <a:p>
            <a:pPr lvl="0"/>
            <a:r>
              <a:rPr lang="nl-NL" dirty="0"/>
              <a:t>Link invoegen</a:t>
            </a:r>
          </a:p>
        </p:txBody>
      </p:sp>
      <p:sp>
        <p:nvSpPr>
          <p:cNvPr id="56" name="Tekstvak 55">
            <a:extLst>
              <a:ext uri="{FF2B5EF4-FFF2-40B4-BE49-F238E27FC236}">
                <a16:creationId xmlns:a16="http://schemas.microsoft.com/office/drawing/2014/main" id="{2183C721-B574-554D-B36D-2C0F89A65F44}"/>
              </a:ext>
            </a:extLst>
          </p:cNvPr>
          <p:cNvSpPr txBox="1"/>
          <p:nvPr userDrawn="1"/>
        </p:nvSpPr>
        <p:spPr>
          <a:xfrm>
            <a:off x="8060892" y="4864363"/>
            <a:ext cx="3502965" cy="1200329"/>
          </a:xfrm>
          <a:prstGeom prst="rect">
            <a:avLst/>
          </a:prstGeom>
          <a:solidFill>
            <a:schemeClr val="bg2">
              <a:lumMod val="20000"/>
              <a:lumOff val="80000"/>
            </a:schemeClr>
          </a:solidFill>
        </p:spPr>
        <p:txBody>
          <a:bodyPr wrap="square" rtlCol="0">
            <a:spAutoFit/>
          </a:bodyPr>
          <a:lstStyle/>
          <a:p>
            <a:pPr lvl="0"/>
            <a:r>
              <a:rPr lang="nl-NL" sz="1200" kern="1200" dirty="0">
                <a:solidFill>
                  <a:schemeClr val="tx1"/>
                </a:solidFill>
                <a:effectLst/>
                <a:latin typeface="+mj-lt"/>
                <a:ea typeface="+mn-ea"/>
                <a:cs typeface="+mn-cs"/>
              </a:rPr>
              <a:t>Voor de planning van dit project, zie: </a:t>
            </a:r>
          </a:p>
          <a:p>
            <a:pPr lvl="0"/>
            <a:endParaRPr lang="nl-NL" sz="1200" kern="1200" dirty="0">
              <a:solidFill>
                <a:schemeClr val="tx1"/>
              </a:solidFill>
              <a:effectLst/>
              <a:latin typeface="+mj-lt"/>
              <a:ea typeface="+mn-ea"/>
              <a:cs typeface="+mn-cs"/>
            </a:endParaRPr>
          </a:p>
          <a:p>
            <a:pPr lvl="0"/>
            <a:endParaRPr lang="nl-NL" sz="1200" kern="1200" dirty="0">
              <a:solidFill>
                <a:schemeClr val="tx1"/>
              </a:solidFill>
              <a:effectLst/>
              <a:latin typeface="+mj-lt"/>
              <a:ea typeface="+mn-ea"/>
              <a:cs typeface="+mn-cs"/>
            </a:endParaRPr>
          </a:p>
          <a:p>
            <a:pPr lvl="0"/>
            <a:endParaRPr lang="nl-NL" sz="1200" kern="1200" dirty="0">
              <a:solidFill>
                <a:schemeClr val="tx1"/>
              </a:solidFill>
              <a:effectLst/>
              <a:latin typeface="+mj-lt"/>
              <a:ea typeface="+mn-ea"/>
              <a:cs typeface="+mn-cs"/>
            </a:endParaRPr>
          </a:p>
          <a:p>
            <a:pPr lvl="0"/>
            <a:endParaRPr lang="nl-NL" sz="1200" kern="1200" dirty="0">
              <a:solidFill>
                <a:schemeClr val="tx1"/>
              </a:solidFill>
              <a:effectLst/>
              <a:latin typeface="+mj-lt"/>
              <a:ea typeface="+mn-ea"/>
              <a:cs typeface="+mn-cs"/>
            </a:endParaRPr>
          </a:p>
          <a:p>
            <a:pPr lvl="0"/>
            <a:endParaRPr lang="nl-NL" sz="1200" kern="1200" dirty="0">
              <a:solidFill>
                <a:schemeClr val="tx1"/>
              </a:solidFill>
              <a:effectLst/>
              <a:latin typeface="+mj-lt"/>
              <a:ea typeface="+mn-ea"/>
              <a:cs typeface="+mn-cs"/>
            </a:endParaRPr>
          </a:p>
        </p:txBody>
      </p:sp>
      <p:grpSp>
        <p:nvGrpSpPr>
          <p:cNvPr id="62" name="Groep 61">
            <a:extLst>
              <a:ext uri="{FF2B5EF4-FFF2-40B4-BE49-F238E27FC236}">
                <a16:creationId xmlns:a16="http://schemas.microsoft.com/office/drawing/2014/main" id="{E32020B6-9FAD-BB42-B977-1F244CB7253D}"/>
              </a:ext>
            </a:extLst>
          </p:cNvPr>
          <p:cNvGrpSpPr/>
          <p:nvPr userDrawn="1"/>
        </p:nvGrpSpPr>
        <p:grpSpPr>
          <a:xfrm>
            <a:off x="8068653" y="4507773"/>
            <a:ext cx="3495205" cy="356400"/>
            <a:chOff x="220538" y="240664"/>
            <a:chExt cx="2263313" cy="356400"/>
          </a:xfrm>
        </p:grpSpPr>
        <p:sp>
          <p:nvSpPr>
            <p:cNvPr id="65" name="Rechthoek 64">
              <a:extLst>
                <a:ext uri="{FF2B5EF4-FFF2-40B4-BE49-F238E27FC236}">
                  <a16:creationId xmlns:a16="http://schemas.microsoft.com/office/drawing/2014/main" id="{8781BBEF-57BB-334E-9473-E1CD7FF8644B}"/>
                </a:ext>
              </a:extLst>
            </p:cNvPr>
            <p:cNvSpPr/>
            <p:nvPr userDrawn="1"/>
          </p:nvSpPr>
          <p:spPr>
            <a:xfrm>
              <a:off x="220538" y="240664"/>
              <a:ext cx="2263313" cy="356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dirty="0">
                <a:ln>
                  <a:noFill/>
                </a:ln>
                <a:latin typeface="Arial" panose="020B0604020202020204" pitchFamily="34" charset="0"/>
                <a:cs typeface="Arial" panose="020B0604020202020204" pitchFamily="34" charset="0"/>
              </a:endParaRPr>
            </a:p>
          </p:txBody>
        </p:sp>
        <p:sp>
          <p:nvSpPr>
            <p:cNvPr id="68" name="Tijdelijke aanduiding voor titel 1">
              <a:extLst>
                <a:ext uri="{FF2B5EF4-FFF2-40B4-BE49-F238E27FC236}">
                  <a16:creationId xmlns:a16="http://schemas.microsoft.com/office/drawing/2014/main" id="{47C15F57-B05D-BC44-A92E-727554B0748C}"/>
                </a:ext>
              </a:extLst>
            </p:cNvPr>
            <p:cNvSpPr txBox="1">
              <a:spLocks/>
            </p:cNvSpPr>
            <p:nvPr userDrawn="1"/>
          </p:nvSpPr>
          <p:spPr>
            <a:xfrm>
              <a:off x="225551" y="281067"/>
              <a:ext cx="2258299" cy="2932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500" kern="1200">
                  <a:solidFill>
                    <a:schemeClr val="tx1"/>
                  </a:solidFill>
                  <a:latin typeface="Bebas Kai" pitchFamily="8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nl-NL" sz="1100" b="0" kern="1200" dirty="0">
                  <a:solidFill>
                    <a:schemeClr val="bg1"/>
                  </a:solidFill>
                  <a:effectLst/>
                  <a:latin typeface="Arial" panose="020B0604020202020204" pitchFamily="34" charset="0"/>
                  <a:ea typeface="+mj-ea"/>
                  <a:cs typeface="Arial" panose="020B0604020202020204" pitchFamily="34" charset="0"/>
                </a:rPr>
                <a:t>7F. PLANNING</a:t>
              </a:r>
            </a:p>
          </p:txBody>
        </p:sp>
      </p:grpSp>
      <p:sp>
        <p:nvSpPr>
          <p:cNvPr id="79" name="Tijdelijke aanduiding voor tekst 4">
            <a:extLst>
              <a:ext uri="{FF2B5EF4-FFF2-40B4-BE49-F238E27FC236}">
                <a16:creationId xmlns:a16="http://schemas.microsoft.com/office/drawing/2014/main" id="{0A4E6431-D3E3-9944-96CB-119E859E487C}"/>
              </a:ext>
            </a:extLst>
          </p:cNvPr>
          <p:cNvSpPr>
            <a:spLocks noGrp="1"/>
          </p:cNvSpPr>
          <p:nvPr>
            <p:ph type="body" sz="quarter" idx="34" hasCustomPrompt="1"/>
          </p:nvPr>
        </p:nvSpPr>
        <p:spPr>
          <a:xfrm>
            <a:off x="8168798" y="5412656"/>
            <a:ext cx="3287912" cy="375773"/>
          </a:xfrm>
          <a:prstGeom prst="rect">
            <a:avLst/>
          </a:prstGeom>
          <a:solidFill>
            <a:schemeClr val="bg2">
              <a:lumMod val="20000"/>
              <a:lumOff val="80000"/>
            </a:schemeClr>
          </a:solidFill>
          <a:ln>
            <a:solidFill>
              <a:schemeClr val="accent3"/>
            </a:solidFill>
          </a:ln>
        </p:spPr>
        <p:txBody>
          <a:bodyPr anchor="ctr"/>
          <a:lstStyle>
            <a:lvl1pPr marL="0" indent="0">
              <a:buNone/>
              <a:defRPr sz="1200" u="sng">
                <a:solidFill>
                  <a:schemeClr val="accent1"/>
                </a:solidFill>
                <a:latin typeface="+mj-lt"/>
              </a:defRPr>
            </a:lvl1pPr>
          </a:lstStyle>
          <a:p>
            <a:pPr lvl="0"/>
            <a:r>
              <a:rPr lang="nl-NL" dirty="0"/>
              <a:t>Link invoegen</a:t>
            </a:r>
          </a:p>
        </p:txBody>
      </p:sp>
      <p:sp>
        <p:nvSpPr>
          <p:cNvPr id="2" name="Tijdelijke aanduiding voor dianummer 1">
            <a:extLst>
              <a:ext uri="{FF2B5EF4-FFF2-40B4-BE49-F238E27FC236}">
                <a16:creationId xmlns:a16="http://schemas.microsoft.com/office/drawing/2014/main" id="{E2F51F7B-7652-B14C-81D6-50CFC028AE3A}"/>
              </a:ext>
            </a:extLst>
          </p:cNvPr>
          <p:cNvSpPr>
            <a:spLocks noGrp="1"/>
          </p:cNvSpPr>
          <p:nvPr>
            <p:ph type="sldNum" sz="quarter" idx="35"/>
          </p:nvPr>
        </p:nvSpPr>
        <p:spPr>
          <a:xfrm>
            <a:off x="11530943" y="6430794"/>
            <a:ext cx="400625" cy="253879"/>
          </a:xfrm>
          <a:prstGeom prst="rect">
            <a:avLst/>
          </a:prstGeom>
        </p:spPr>
        <p:txBody>
          <a:bodyPr/>
          <a:lstStyle/>
          <a:p>
            <a:r>
              <a:rPr lang="nl-NL"/>
              <a:t> </a:t>
            </a:r>
            <a:fld id="{6259FAF5-9CF2-6240-9E3B-6BD972AD2B41}" type="slidenum">
              <a:rPr lang="nl-NL" smtClean="0"/>
              <a:pPr/>
              <a:t>‹nr.›</a:t>
            </a:fld>
            <a:endParaRPr lang="nl-NL" dirty="0"/>
          </a:p>
        </p:txBody>
      </p:sp>
      <p:graphicFrame>
        <p:nvGraphicFramePr>
          <p:cNvPr id="70" name="Tabel 4">
            <a:extLst>
              <a:ext uri="{FF2B5EF4-FFF2-40B4-BE49-F238E27FC236}">
                <a16:creationId xmlns:a16="http://schemas.microsoft.com/office/drawing/2014/main" id="{3982EF1C-5ECB-F040-81D5-063F22419D34}"/>
              </a:ext>
            </a:extLst>
          </p:cNvPr>
          <p:cNvGraphicFramePr>
            <a:graphicFrameLocks noGrp="1"/>
          </p:cNvGraphicFramePr>
          <p:nvPr userDrawn="1">
            <p:extLst>
              <p:ext uri="{D42A27DB-BD31-4B8C-83A1-F6EECF244321}">
                <p14:modId xmlns:p14="http://schemas.microsoft.com/office/powerpoint/2010/main" val="481564497"/>
              </p:ext>
            </p:extLst>
          </p:nvPr>
        </p:nvGraphicFramePr>
        <p:xfrm>
          <a:off x="8185419" y="1670407"/>
          <a:ext cx="3269414" cy="228600"/>
        </p:xfrm>
        <a:graphic>
          <a:graphicData uri="http://schemas.openxmlformats.org/drawingml/2006/table">
            <a:tbl>
              <a:tblPr firstRow="1" bandRow="1">
                <a:tableStyleId>{1E171933-4619-4E11-9A3F-F7608DF75F80}</a:tableStyleId>
              </a:tblPr>
              <a:tblGrid>
                <a:gridCol w="1634707">
                  <a:extLst>
                    <a:ext uri="{9D8B030D-6E8A-4147-A177-3AD203B41FA5}">
                      <a16:colId xmlns:a16="http://schemas.microsoft.com/office/drawing/2014/main" val="734804278"/>
                    </a:ext>
                  </a:extLst>
                </a:gridCol>
                <a:gridCol w="1634707">
                  <a:extLst>
                    <a:ext uri="{9D8B030D-6E8A-4147-A177-3AD203B41FA5}">
                      <a16:colId xmlns:a16="http://schemas.microsoft.com/office/drawing/2014/main" val="2718698828"/>
                    </a:ext>
                  </a:extLst>
                </a:gridCol>
              </a:tblGrid>
              <a:tr h="0">
                <a:tc>
                  <a:txBody>
                    <a:bodyPr/>
                    <a:lstStyle/>
                    <a:p>
                      <a:pPr algn="ctr"/>
                      <a:r>
                        <a:rPr lang="nl-NL" sz="900" b="0" dirty="0">
                          <a:latin typeface="Arial" panose="020B0604020202020204" pitchFamily="34" charset="0"/>
                          <a:cs typeface="Arial" panose="020B0604020202020204" pitchFamily="34" charset="0"/>
                        </a:rPr>
                        <a:t>BIJEENKOMST</a:t>
                      </a:r>
                    </a:p>
                  </a:txBody>
                  <a:tcPr>
                    <a:lnL w="9525" cap="flat" cmpd="sng" algn="ctr">
                      <a:solidFill>
                        <a:schemeClr val="tx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DATUM/DAG</a:t>
                      </a:r>
                      <a:endParaRPr lang="nl-NL" sz="900" b="0" dirty="0">
                        <a:latin typeface="Arial" panose="020B0604020202020204" pitchFamily="34" charset="0"/>
                        <a:cs typeface="Arial"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381739506"/>
                  </a:ext>
                </a:extLst>
              </a:tr>
            </a:tbl>
          </a:graphicData>
        </a:graphic>
      </p:graphicFrame>
      <p:sp>
        <p:nvSpPr>
          <p:cNvPr id="37" name="Tekstvak 36">
            <a:extLst>
              <a:ext uri="{FF2B5EF4-FFF2-40B4-BE49-F238E27FC236}">
                <a16:creationId xmlns:a16="http://schemas.microsoft.com/office/drawing/2014/main" id="{F66F571C-BC89-2449-AC25-9AAE65EEB596}"/>
              </a:ext>
            </a:extLst>
          </p:cNvPr>
          <p:cNvSpPr txBox="1"/>
          <p:nvPr userDrawn="1"/>
        </p:nvSpPr>
        <p:spPr>
          <a:xfrm>
            <a:off x="616207" y="234000"/>
            <a:ext cx="5308349" cy="430887"/>
          </a:xfrm>
          <a:prstGeom prst="rect">
            <a:avLst/>
          </a:prstGeom>
          <a:noFill/>
        </p:spPr>
        <p:txBody>
          <a:bodyPr wrap="square" lIns="0" rtlCol="0">
            <a:spAutoFit/>
          </a:bodyPr>
          <a:lstStyle/>
          <a:p>
            <a:r>
              <a:rPr lang="nl-NL" sz="2200" b="1" kern="1200" dirty="0">
                <a:solidFill>
                  <a:schemeClr val="accent1"/>
                </a:solidFill>
                <a:effectLst/>
                <a:latin typeface="Arial" panose="020B0604020202020204" pitchFamily="34" charset="0"/>
                <a:ea typeface="+mn-ea"/>
                <a:cs typeface="Arial" panose="020B0604020202020204" pitchFamily="34" charset="0"/>
              </a:rPr>
              <a:t>3.7 COMMUNICATIE</a:t>
            </a:r>
            <a:endParaRPr lang="nl-NL" sz="22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9249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aken &amp; verantwoordelijkheden">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E6843306-0164-5145-89CB-DCFC33753B7A}"/>
              </a:ext>
            </a:extLst>
          </p:cNvPr>
          <p:cNvSpPr txBox="1"/>
          <p:nvPr userDrawn="1"/>
        </p:nvSpPr>
        <p:spPr>
          <a:xfrm>
            <a:off x="3401878" y="573437"/>
            <a:ext cx="2030278" cy="480448"/>
          </a:xfrm>
          <a:prstGeom prst="rect">
            <a:avLst/>
          </a:prstGeom>
          <a:noFill/>
        </p:spPr>
        <p:txBody>
          <a:bodyPr wrap="square" rtlCol="0">
            <a:spAutoFit/>
          </a:bodyPr>
          <a:lstStyle/>
          <a:p>
            <a:endParaRPr lang="nl-NL" dirty="0"/>
          </a:p>
        </p:txBody>
      </p:sp>
      <p:grpSp>
        <p:nvGrpSpPr>
          <p:cNvPr id="6" name="Groep 5">
            <a:extLst>
              <a:ext uri="{FF2B5EF4-FFF2-40B4-BE49-F238E27FC236}">
                <a16:creationId xmlns:a16="http://schemas.microsoft.com/office/drawing/2014/main" id="{D55CDE03-9653-C94B-928B-6AA487913587}"/>
              </a:ext>
            </a:extLst>
          </p:cNvPr>
          <p:cNvGrpSpPr/>
          <p:nvPr userDrawn="1"/>
        </p:nvGrpSpPr>
        <p:grpSpPr>
          <a:xfrm>
            <a:off x="635006" y="942801"/>
            <a:ext cx="5344686" cy="358182"/>
            <a:chOff x="220538" y="240664"/>
            <a:chExt cx="5356364" cy="394000"/>
          </a:xfrm>
        </p:grpSpPr>
        <p:sp>
          <p:nvSpPr>
            <p:cNvPr id="7" name="Rechthoek 6">
              <a:extLst>
                <a:ext uri="{FF2B5EF4-FFF2-40B4-BE49-F238E27FC236}">
                  <a16:creationId xmlns:a16="http://schemas.microsoft.com/office/drawing/2014/main" id="{1A33ABE1-BBCB-2349-90D5-D1757BBEC4F4}"/>
                </a:ext>
              </a:extLst>
            </p:cNvPr>
            <p:cNvSpPr/>
            <p:nvPr userDrawn="1"/>
          </p:nvSpPr>
          <p:spPr>
            <a:xfrm>
              <a:off x="220538" y="240664"/>
              <a:ext cx="5356364" cy="392040"/>
            </a:xfrm>
            <a:prstGeom prst="rect">
              <a:avLst/>
            </a:prstGeom>
            <a:solidFill>
              <a:schemeClr val="tx2"/>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dirty="0">
                <a:ln>
                  <a:noFill/>
                </a:ln>
                <a:latin typeface="Arial" panose="020B0604020202020204" pitchFamily="34" charset="0"/>
                <a:cs typeface="Arial" panose="020B0604020202020204" pitchFamily="34" charset="0"/>
              </a:endParaRPr>
            </a:p>
          </p:txBody>
        </p:sp>
        <p:sp>
          <p:nvSpPr>
            <p:cNvPr id="8" name="Tijdelijke aanduiding voor titel 1">
              <a:extLst>
                <a:ext uri="{FF2B5EF4-FFF2-40B4-BE49-F238E27FC236}">
                  <a16:creationId xmlns:a16="http://schemas.microsoft.com/office/drawing/2014/main" id="{157E4E61-F3ED-AC41-AA8D-D3CBCAA7E1F8}"/>
                </a:ext>
              </a:extLst>
            </p:cNvPr>
            <p:cNvSpPr txBox="1">
              <a:spLocks/>
            </p:cNvSpPr>
            <p:nvPr userDrawn="1"/>
          </p:nvSpPr>
          <p:spPr>
            <a:xfrm>
              <a:off x="225550" y="242624"/>
              <a:ext cx="4967139" cy="392040"/>
            </a:xfrm>
            <a:prstGeom prst="rect">
              <a:avLst/>
            </a:prstGeom>
            <a:ln w="9525">
              <a:solidFill>
                <a:schemeClr val="accent3"/>
              </a:solidFill>
            </a:ln>
          </p:spPr>
          <p:txBody>
            <a:bodyPr vert="horz" lIns="108000" tIns="45720" rIns="91440" bIns="45720" rtlCol="0" anchor="ctr">
              <a:noAutofit/>
            </a:bodyPr>
            <a:lstStyle>
              <a:lvl1pPr algn="l" defTabSz="914400" rtl="0" eaLnBrk="1" latinLnBrk="0" hangingPunct="1">
                <a:lnSpc>
                  <a:spcPct val="90000"/>
                </a:lnSpc>
                <a:spcBef>
                  <a:spcPct val="0"/>
                </a:spcBef>
                <a:buNone/>
                <a:defRPr sz="1500" kern="1200">
                  <a:solidFill>
                    <a:schemeClr val="tx1"/>
                  </a:solidFill>
                  <a:latin typeface="Bebas Kai" pitchFamily="82" charset="77"/>
                  <a:ea typeface="+mj-ea"/>
                  <a:cs typeface="+mj-cs"/>
                </a:defRPr>
              </a:lvl1pPr>
            </a:lstStyle>
            <a:p>
              <a:r>
                <a:rPr lang="nl-NL" sz="1100" b="0" kern="1200" dirty="0">
                  <a:solidFill>
                    <a:schemeClr val="bg1"/>
                  </a:solidFill>
                  <a:effectLst/>
                  <a:latin typeface="Arial" panose="020B0604020202020204" pitchFamily="34" charset="0"/>
                  <a:ea typeface="+mj-ea"/>
                  <a:cs typeface="Arial" panose="020B0604020202020204" pitchFamily="34" charset="0"/>
                </a:rPr>
                <a:t>8A. TAKEN</a:t>
              </a:r>
              <a:r>
                <a:rPr lang="nl-NL" sz="1100" b="0" dirty="0">
                  <a:solidFill>
                    <a:schemeClr val="bg1"/>
                  </a:solidFill>
                  <a:effectLst/>
                  <a:latin typeface="Arial" panose="020B0604020202020204" pitchFamily="34" charset="0"/>
                  <a:cs typeface="Arial" panose="020B0604020202020204" pitchFamily="34" charset="0"/>
                </a:rPr>
                <a:t> </a:t>
              </a:r>
              <a:endParaRPr lang="nl-NL" sz="1100" b="0" kern="1200" dirty="0">
                <a:solidFill>
                  <a:schemeClr val="bg1"/>
                </a:solidFill>
                <a:effectLst/>
                <a:latin typeface="Arial" panose="020B0604020202020204" pitchFamily="34" charset="0"/>
                <a:ea typeface="+mj-ea"/>
                <a:cs typeface="Arial" panose="020B0604020202020204" pitchFamily="34" charset="0"/>
              </a:endParaRPr>
            </a:p>
          </p:txBody>
        </p:sp>
      </p:grpSp>
      <p:grpSp>
        <p:nvGrpSpPr>
          <p:cNvPr id="23" name="Groep 22">
            <a:extLst>
              <a:ext uri="{FF2B5EF4-FFF2-40B4-BE49-F238E27FC236}">
                <a16:creationId xmlns:a16="http://schemas.microsoft.com/office/drawing/2014/main" id="{3E36BD50-AC9C-E34C-B684-BBF1D05D092D}"/>
              </a:ext>
            </a:extLst>
          </p:cNvPr>
          <p:cNvGrpSpPr/>
          <p:nvPr userDrawn="1"/>
        </p:nvGrpSpPr>
        <p:grpSpPr>
          <a:xfrm>
            <a:off x="6253069" y="942801"/>
            <a:ext cx="5344686" cy="367358"/>
            <a:chOff x="220538" y="240664"/>
            <a:chExt cx="5356364" cy="404094"/>
          </a:xfrm>
        </p:grpSpPr>
        <p:sp>
          <p:nvSpPr>
            <p:cNvPr id="24" name="Rechthoek 23">
              <a:extLst>
                <a:ext uri="{FF2B5EF4-FFF2-40B4-BE49-F238E27FC236}">
                  <a16:creationId xmlns:a16="http://schemas.microsoft.com/office/drawing/2014/main" id="{7187F725-D201-BA4C-B247-313656C00B70}"/>
                </a:ext>
              </a:extLst>
            </p:cNvPr>
            <p:cNvSpPr/>
            <p:nvPr userDrawn="1"/>
          </p:nvSpPr>
          <p:spPr>
            <a:xfrm>
              <a:off x="220538" y="240664"/>
              <a:ext cx="5356364" cy="392040"/>
            </a:xfrm>
            <a:prstGeom prst="rect">
              <a:avLst/>
            </a:prstGeom>
            <a:solidFill>
              <a:schemeClr val="tx2"/>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dirty="0">
                <a:ln>
                  <a:noFill/>
                </a:ln>
                <a:latin typeface="Arial" panose="020B0604020202020204" pitchFamily="34" charset="0"/>
                <a:cs typeface="Arial" panose="020B0604020202020204" pitchFamily="34" charset="0"/>
              </a:endParaRPr>
            </a:p>
          </p:txBody>
        </p:sp>
        <p:sp>
          <p:nvSpPr>
            <p:cNvPr id="25" name="Tijdelijke aanduiding voor titel 1">
              <a:extLst>
                <a:ext uri="{FF2B5EF4-FFF2-40B4-BE49-F238E27FC236}">
                  <a16:creationId xmlns:a16="http://schemas.microsoft.com/office/drawing/2014/main" id="{072917D1-7FEA-4945-AFAB-8FCBA12801BD}"/>
                </a:ext>
              </a:extLst>
            </p:cNvPr>
            <p:cNvSpPr txBox="1">
              <a:spLocks/>
            </p:cNvSpPr>
            <p:nvPr userDrawn="1"/>
          </p:nvSpPr>
          <p:spPr>
            <a:xfrm>
              <a:off x="225550" y="252718"/>
              <a:ext cx="4967139" cy="392040"/>
            </a:xfrm>
            <a:prstGeom prst="rect">
              <a:avLst/>
            </a:prstGeom>
          </p:spPr>
          <p:txBody>
            <a:bodyPr vert="horz" lIns="108000" tIns="45720" rIns="91440" bIns="45720" rtlCol="0" anchor="ctr">
              <a:noAutofit/>
            </a:bodyPr>
            <a:lstStyle>
              <a:lvl1pPr algn="l" defTabSz="914400" rtl="0" eaLnBrk="1" latinLnBrk="0" hangingPunct="1">
                <a:lnSpc>
                  <a:spcPct val="90000"/>
                </a:lnSpc>
                <a:spcBef>
                  <a:spcPct val="0"/>
                </a:spcBef>
                <a:buNone/>
                <a:defRPr sz="1500" kern="1200">
                  <a:solidFill>
                    <a:schemeClr val="tx1"/>
                  </a:solidFill>
                  <a:latin typeface="Bebas Kai" pitchFamily="82" charset="77"/>
                  <a:ea typeface="+mj-ea"/>
                  <a:cs typeface="+mj-cs"/>
                </a:defRPr>
              </a:lvl1pPr>
            </a:lstStyle>
            <a:p>
              <a:r>
                <a:rPr lang="nl-NL" sz="1100" b="0" kern="1200" dirty="0">
                  <a:solidFill>
                    <a:schemeClr val="bg1"/>
                  </a:solidFill>
                  <a:effectLst/>
                  <a:latin typeface="Arial" panose="020B0604020202020204" pitchFamily="34" charset="0"/>
                  <a:ea typeface="+mj-ea"/>
                  <a:cs typeface="Arial" panose="020B0604020202020204" pitchFamily="34" charset="0"/>
                </a:rPr>
                <a:t>8B. ORGANOGRAM</a:t>
              </a:r>
              <a:r>
                <a:rPr lang="nl-NL" sz="1100" b="0" dirty="0">
                  <a:solidFill>
                    <a:schemeClr val="bg1"/>
                  </a:solidFill>
                  <a:effectLst/>
                  <a:latin typeface="Arial" panose="020B0604020202020204" pitchFamily="34" charset="0"/>
                  <a:cs typeface="Arial" panose="020B0604020202020204" pitchFamily="34" charset="0"/>
                </a:rPr>
                <a:t> </a:t>
              </a:r>
              <a:endParaRPr lang="nl-NL" sz="1100" b="0" kern="1200" dirty="0">
                <a:solidFill>
                  <a:schemeClr val="bg1"/>
                </a:solidFill>
                <a:effectLst/>
                <a:latin typeface="Arial" panose="020B0604020202020204" pitchFamily="34" charset="0"/>
                <a:ea typeface="+mj-ea"/>
                <a:cs typeface="Arial" panose="020B0604020202020204" pitchFamily="34" charset="0"/>
              </a:endParaRPr>
            </a:p>
          </p:txBody>
        </p:sp>
      </p:grpSp>
      <p:sp>
        <p:nvSpPr>
          <p:cNvPr id="32" name="Tijdelijke aanduiding voor inhoud 2">
            <a:extLst>
              <a:ext uri="{FF2B5EF4-FFF2-40B4-BE49-F238E27FC236}">
                <a16:creationId xmlns:a16="http://schemas.microsoft.com/office/drawing/2014/main" id="{6D2F61FD-910F-2B40-A675-D17A45ED1707}"/>
              </a:ext>
            </a:extLst>
          </p:cNvPr>
          <p:cNvSpPr>
            <a:spLocks noGrp="1"/>
          </p:cNvSpPr>
          <p:nvPr>
            <p:ph sz="quarter" idx="10" hasCustomPrompt="1"/>
          </p:nvPr>
        </p:nvSpPr>
        <p:spPr>
          <a:xfrm>
            <a:off x="6253069" y="1293898"/>
            <a:ext cx="5344686" cy="4770000"/>
          </a:xfrm>
          <a:prstGeom prst="rect">
            <a:avLst/>
          </a:prstGeom>
          <a:solidFill>
            <a:schemeClr val="bg2">
              <a:lumMod val="20000"/>
              <a:lumOff val="80000"/>
            </a:schemeClr>
          </a:solidFill>
          <a:ln>
            <a:solidFill>
              <a:schemeClr val="accent3"/>
            </a:solidFill>
          </a:ln>
        </p:spPr>
        <p:txBody>
          <a:bodyPr lIns="108000" tIns="108000" rIns="108000"/>
          <a:lstStyle>
            <a:lvl1pPr marL="0" indent="0">
              <a:buNone/>
              <a:defRPr sz="1200">
                <a:solidFill>
                  <a:schemeClr val="tx2"/>
                </a:solidFill>
                <a:latin typeface="+mj-lt"/>
              </a:defRPr>
            </a:lvl1pPr>
          </a:lstStyle>
          <a:p>
            <a:pPr lvl="0"/>
            <a:r>
              <a:rPr lang="nl-NL" dirty="0"/>
              <a:t>Upload hier een afbeelding.</a:t>
            </a:r>
          </a:p>
        </p:txBody>
      </p:sp>
      <p:sp>
        <p:nvSpPr>
          <p:cNvPr id="36" name="Rechthoek 35">
            <a:extLst>
              <a:ext uri="{FF2B5EF4-FFF2-40B4-BE49-F238E27FC236}">
                <a16:creationId xmlns:a16="http://schemas.microsoft.com/office/drawing/2014/main" id="{6E605ECA-7ADA-4A4A-9787-B511A7227FC9}"/>
              </a:ext>
            </a:extLst>
          </p:cNvPr>
          <p:cNvSpPr/>
          <p:nvPr userDrawn="1"/>
        </p:nvSpPr>
        <p:spPr>
          <a:xfrm>
            <a:off x="625348" y="1310159"/>
            <a:ext cx="5354341" cy="4753739"/>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graphicFrame>
        <p:nvGraphicFramePr>
          <p:cNvPr id="39" name="Tabel 4">
            <a:extLst>
              <a:ext uri="{FF2B5EF4-FFF2-40B4-BE49-F238E27FC236}">
                <a16:creationId xmlns:a16="http://schemas.microsoft.com/office/drawing/2014/main" id="{1A710926-68B4-B140-866A-3172B02FA06C}"/>
              </a:ext>
            </a:extLst>
          </p:cNvPr>
          <p:cNvGraphicFramePr>
            <a:graphicFrameLocks noGrp="1"/>
          </p:cNvGraphicFramePr>
          <p:nvPr userDrawn="1">
            <p:extLst>
              <p:ext uri="{D42A27DB-BD31-4B8C-83A1-F6EECF244321}">
                <p14:modId xmlns:p14="http://schemas.microsoft.com/office/powerpoint/2010/main" val="3677438789"/>
              </p:ext>
            </p:extLst>
          </p:nvPr>
        </p:nvGraphicFramePr>
        <p:xfrm>
          <a:off x="748590" y="1722903"/>
          <a:ext cx="5117514" cy="228600"/>
        </p:xfrm>
        <a:graphic>
          <a:graphicData uri="http://schemas.openxmlformats.org/drawingml/2006/table">
            <a:tbl>
              <a:tblPr firstRow="1" bandRow="1">
                <a:tableStyleId>{1E171933-4619-4E11-9A3F-F7608DF75F80}</a:tableStyleId>
              </a:tblPr>
              <a:tblGrid>
                <a:gridCol w="1439460">
                  <a:extLst>
                    <a:ext uri="{9D8B030D-6E8A-4147-A177-3AD203B41FA5}">
                      <a16:colId xmlns:a16="http://schemas.microsoft.com/office/drawing/2014/main" val="734804278"/>
                    </a:ext>
                  </a:extLst>
                </a:gridCol>
                <a:gridCol w="1226018">
                  <a:extLst>
                    <a:ext uri="{9D8B030D-6E8A-4147-A177-3AD203B41FA5}">
                      <a16:colId xmlns:a16="http://schemas.microsoft.com/office/drawing/2014/main" val="2001307020"/>
                    </a:ext>
                  </a:extLst>
                </a:gridCol>
                <a:gridCol w="1226018">
                  <a:extLst>
                    <a:ext uri="{9D8B030D-6E8A-4147-A177-3AD203B41FA5}">
                      <a16:colId xmlns:a16="http://schemas.microsoft.com/office/drawing/2014/main" val="2770320265"/>
                    </a:ext>
                  </a:extLst>
                </a:gridCol>
                <a:gridCol w="1226018">
                  <a:extLst>
                    <a:ext uri="{9D8B030D-6E8A-4147-A177-3AD203B41FA5}">
                      <a16:colId xmlns:a16="http://schemas.microsoft.com/office/drawing/2014/main" val="3906712904"/>
                    </a:ext>
                  </a:extLst>
                </a:gridCol>
              </a:tblGrid>
              <a:tr h="0">
                <a:tc>
                  <a:txBody>
                    <a:bodyPr/>
                    <a:lstStyle/>
                    <a:p>
                      <a:pPr algn="ctr"/>
                      <a:r>
                        <a:rPr lang="nl-NL" sz="900" b="0" dirty="0">
                          <a:latin typeface="Arial" panose="020B0604020202020204" pitchFamily="34" charset="0"/>
                          <a:cs typeface="Arial" panose="020B0604020202020204" pitchFamily="34" charset="0"/>
                        </a:rPr>
                        <a:t>ROL</a:t>
                      </a:r>
                    </a:p>
                  </a:txBody>
                  <a:tcPr>
                    <a:lnL w="9525" cap="flat" cmpd="sng" algn="ctr">
                      <a:solidFill>
                        <a:schemeClr val="tx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900" b="0" dirty="0">
                          <a:latin typeface="Arial" panose="020B0604020202020204" pitchFamily="34" charset="0"/>
                          <a:cs typeface="Arial" panose="020B0604020202020204" pitchFamily="34" charset="0"/>
                        </a:rPr>
                        <a:t>NAAM</a:t>
                      </a:r>
                    </a:p>
                  </a:txBody>
                  <a:tcPr>
                    <a:lnL w="952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900" b="0" dirty="0">
                          <a:latin typeface="Arial" panose="020B0604020202020204" pitchFamily="34" charset="0"/>
                          <a:cs typeface="Arial" panose="020B0604020202020204" pitchFamily="34" charset="0"/>
                        </a:rPr>
                        <a:t>FUNCTIE</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TELEFOON</a:t>
                      </a:r>
                      <a:endParaRPr lang="nl-NL" sz="900" b="0" dirty="0">
                        <a:latin typeface="Arial" panose="020B0604020202020204" pitchFamily="34" charset="0"/>
                        <a:cs typeface="Arial" panose="020B0604020202020204" pitchFamily="34" charset="0"/>
                      </a:endParaRPr>
                    </a:p>
                  </a:txBody>
                  <a:tcPr>
                    <a:lnL w="12700" cap="flat" cmpd="sng" algn="ctr">
                      <a:solidFill>
                        <a:schemeClr val="bg2"/>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tx2"/>
                    </a:solidFill>
                  </a:tcPr>
                </a:tc>
                <a:extLst>
                  <a:ext uri="{0D108BD9-81ED-4DB2-BD59-A6C34878D82A}">
                    <a16:rowId xmlns:a16="http://schemas.microsoft.com/office/drawing/2014/main" val="381739506"/>
                  </a:ext>
                </a:extLst>
              </a:tr>
            </a:tbl>
          </a:graphicData>
        </a:graphic>
      </p:graphicFrame>
      <p:sp>
        <p:nvSpPr>
          <p:cNvPr id="10" name="Tijdelijke aanduiding voor dianummer 9">
            <a:extLst>
              <a:ext uri="{FF2B5EF4-FFF2-40B4-BE49-F238E27FC236}">
                <a16:creationId xmlns:a16="http://schemas.microsoft.com/office/drawing/2014/main" id="{2C9D8AF4-9DC6-2644-8DFD-AD0987DE0CC3}"/>
              </a:ext>
            </a:extLst>
          </p:cNvPr>
          <p:cNvSpPr>
            <a:spLocks noGrp="1"/>
          </p:cNvSpPr>
          <p:nvPr>
            <p:ph type="sldNum" sz="quarter" idx="11"/>
          </p:nvPr>
        </p:nvSpPr>
        <p:spPr>
          <a:xfrm>
            <a:off x="11530943" y="6430794"/>
            <a:ext cx="400625" cy="253879"/>
          </a:xfrm>
          <a:prstGeom prst="rect">
            <a:avLst/>
          </a:prstGeom>
        </p:spPr>
        <p:txBody>
          <a:bodyPr/>
          <a:lstStyle/>
          <a:p>
            <a:r>
              <a:rPr lang="nl-NL"/>
              <a:t> </a:t>
            </a:r>
            <a:fld id="{6259FAF5-9CF2-6240-9E3B-6BD972AD2B41}" type="slidenum">
              <a:rPr lang="nl-NL" smtClean="0"/>
              <a:pPr/>
              <a:t>‹nr.›</a:t>
            </a:fld>
            <a:endParaRPr lang="nl-NL" dirty="0"/>
          </a:p>
        </p:txBody>
      </p:sp>
      <p:sp>
        <p:nvSpPr>
          <p:cNvPr id="37" name="Tekstvak 36">
            <a:extLst>
              <a:ext uri="{FF2B5EF4-FFF2-40B4-BE49-F238E27FC236}">
                <a16:creationId xmlns:a16="http://schemas.microsoft.com/office/drawing/2014/main" id="{B596FE17-2690-C749-83CA-E344AA06FF00}"/>
              </a:ext>
            </a:extLst>
          </p:cNvPr>
          <p:cNvSpPr txBox="1"/>
          <p:nvPr userDrawn="1"/>
        </p:nvSpPr>
        <p:spPr>
          <a:xfrm>
            <a:off x="635005" y="1310159"/>
            <a:ext cx="5344685" cy="339887"/>
          </a:xfrm>
          <a:prstGeom prst="rect">
            <a:avLst/>
          </a:prstGeom>
          <a:noFill/>
        </p:spPr>
        <p:txBody>
          <a:bodyPr wrap="square" lIns="108000" tIns="108000" rIns="108000" rtlCol="0">
            <a:spAutoFit/>
          </a:bodyPr>
          <a:lstStyle/>
          <a:p>
            <a:r>
              <a:rPr lang="nl-NL" sz="1200" kern="1200" dirty="0">
                <a:solidFill>
                  <a:schemeClr val="tx1"/>
                </a:solidFill>
                <a:latin typeface="+mj-lt"/>
                <a:ea typeface="+mn-ea"/>
                <a:cs typeface="+mn-cs"/>
              </a:rPr>
              <a:t>Benoem de diverse BIM-rollen en de informatiemanager.</a:t>
            </a:r>
          </a:p>
        </p:txBody>
      </p:sp>
      <p:sp>
        <p:nvSpPr>
          <p:cNvPr id="15" name="Tekstvak 14">
            <a:extLst>
              <a:ext uri="{FF2B5EF4-FFF2-40B4-BE49-F238E27FC236}">
                <a16:creationId xmlns:a16="http://schemas.microsoft.com/office/drawing/2014/main" id="{65E8B32B-4E59-FE42-A996-124672D6E7AB}"/>
              </a:ext>
            </a:extLst>
          </p:cNvPr>
          <p:cNvSpPr txBox="1"/>
          <p:nvPr userDrawn="1"/>
        </p:nvSpPr>
        <p:spPr>
          <a:xfrm>
            <a:off x="616207" y="243625"/>
            <a:ext cx="7690395" cy="430887"/>
          </a:xfrm>
          <a:prstGeom prst="rect">
            <a:avLst/>
          </a:prstGeom>
          <a:noFill/>
        </p:spPr>
        <p:txBody>
          <a:bodyPr wrap="square" lIns="0" rtlCol="0">
            <a:spAutoFit/>
          </a:bodyPr>
          <a:lstStyle/>
          <a:p>
            <a:r>
              <a:rPr lang="nl-NL" sz="2200" b="1" kern="1200" dirty="0">
                <a:solidFill>
                  <a:schemeClr val="accent1"/>
                </a:solidFill>
                <a:effectLst/>
                <a:latin typeface="Arial" panose="020B0604020202020204" pitchFamily="34" charset="0"/>
                <a:ea typeface="+mn-ea"/>
                <a:cs typeface="Arial" panose="020B0604020202020204" pitchFamily="34" charset="0"/>
              </a:rPr>
              <a:t>3.8 TAKEN &amp; VERANTWOORDELIJKHEDEN</a:t>
            </a:r>
            <a:endParaRPr lang="nl-NL" sz="22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89949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Informatieleveringen">
    <p:spTree>
      <p:nvGrpSpPr>
        <p:cNvPr id="1" name=""/>
        <p:cNvGrpSpPr/>
        <p:nvPr/>
      </p:nvGrpSpPr>
      <p:grpSpPr>
        <a:xfrm>
          <a:off x="0" y="0"/>
          <a:ext cx="0" cy="0"/>
          <a:chOff x="0" y="0"/>
          <a:chExt cx="0" cy="0"/>
        </a:xfrm>
      </p:grpSpPr>
      <p:sp>
        <p:nvSpPr>
          <p:cNvPr id="9" name="Tekstvak 8">
            <a:extLst>
              <a:ext uri="{FF2B5EF4-FFF2-40B4-BE49-F238E27FC236}">
                <a16:creationId xmlns:a16="http://schemas.microsoft.com/office/drawing/2014/main" id="{CB6F2DDF-E615-D54C-B651-A26CC5830962}"/>
              </a:ext>
            </a:extLst>
          </p:cNvPr>
          <p:cNvSpPr txBox="1"/>
          <p:nvPr userDrawn="1"/>
        </p:nvSpPr>
        <p:spPr>
          <a:xfrm>
            <a:off x="625349" y="1238411"/>
            <a:ext cx="3085144" cy="402775"/>
          </a:xfrm>
          <a:prstGeom prst="rect">
            <a:avLst/>
          </a:prstGeom>
          <a:solidFill>
            <a:schemeClr val="bg2">
              <a:lumMod val="20000"/>
              <a:lumOff val="80000"/>
            </a:schemeClr>
          </a:solidFill>
        </p:spPr>
        <p:txBody>
          <a:bodyPr wrap="square" lIns="108000" tIns="108000" rIns="108000" bIns="108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j-lt"/>
                <a:ea typeface="+mn-ea"/>
                <a:cs typeface="+mn-cs"/>
              </a:rPr>
              <a:t>Vul hieronder de afgesproken vaste dagen in.</a:t>
            </a:r>
            <a:r>
              <a:rPr lang="nl-NL" sz="1200" dirty="0">
                <a:effectLst/>
                <a:latin typeface="+mj-lt"/>
              </a:rPr>
              <a:t>  </a:t>
            </a:r>
            <a:endParaRPr lang="nl-NL" sz="1200" i="1" dirty="0">
              <a:latin typeface="+mj-lt"/>
            </a:endParaRPr>
          </a:p>
        </p:txBody>
      </p:sp>
      <p:grpSp>
        <p:nvGrpSpPr>
          <p:cNvPr id="10" name="Groep 9">
            <a:extLst>
              <a:ext uri="{FF2B5EF4-FFF2-40B4-BE49-F238E27FC236}">
                <a16:creationId xmlns:a16="http://schemas.microsoft.com/office/drawing/2014/main" id="{657D0162-7E3D-1A4C-8053-7E0A8F70FDEC}"/>
              </a:ext>
            </a:extLst>
          </p:cNvPr>
          <p:cNvGrpSpPr/>
          <p:nvPr userDrawn="1"/>
        </p:nvGrpSpPr>
        <p:grpSpPr>
          <a:xfrm>
            <a:off x="625349" y="888150"/>
            <a:ext cx="3091995" cy="360545"/>
            <a:chOff x="196506" y="1379"/>
            <a:chExt cx="2263313" cy="360545"/>
          </a:xfrm>
        </p:grpSpPr>
        <p:sp>
          <p:nvSpPr>
            <p:cNvPr id="11" name="Rechthoek 10">
              <a:extLst>
                <a:ext uri="{FF2B5EF4-FFF2-40B4-BE49-F238E27FC236}">
                  <a16:creationId xmlns:a16="http://schemas.microsoft.com/office/drawing/2014/main" id="{14ED0D06-D1C4-874C-B4E9-5A13E16B7142}"/>
                </a:ext>
              </a:extLst>
            </p:cNvPr>
            <p:cNvSpPr/>
            <p:nvPr userDrawn="1"/>
          </p:nvSpPr>
          <p:spPr>
            <a:xfrm>
              <a:off x="196506" y="5524"/>
              <a:ext cx="2263313" cy="356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dirty="0">
                <a:ln>
                  <a:noFill/>
                </a:ln>
              </a:endParaRPr>
            </a:p>
          </p:txBody>
        </p:sp>
        <p:sp>
          <p:nvSpPr>
            <p:cNvPr id="12" name="Tijdelijke aanduiding voor titel 1">
              <a:extLst>
                <a:ext uri="{FF2B5EF4-FFF2-40B4-BE49-F238E27FC236}">
                  <a16:creationId xmlns:a16="http://schemas.microsoft.com/office/drawing/2014/main" id="{42E1D605-3991-A64F-AB49-3E22B4953389}"/>
                </a:ext>
              </a:extLst>
            </p:cNvPr>
            <p:cNvSpPr txBox="1">
              <a:spLocks/>
            </p:cNvSpPr>
            <p:nvPr userDrawn="1"/>
          </p:nvSpPr>
          <p:spPr>
            <a:xfrm>
              <a:off x="196506" y="1379"/>
              <a:ext cx="2258298" cy="356400"/>
            </a:xfrm>
            <a:prstGeom prst="rect">
              <a:avLst/>
            </a:prstGeom>
          </p:spPr>
          <p:txBody>
            <a:bodyPr vert="horz" lIns="108000" tIns="45720" rIns="91440" bIns="45720" rtlCol="0" anchor="ctr">
              <a:noAutofit/>
            </a:bodyPr>
            <a:lstStyle>
              <a:lvl1pPr algn="l" defTabSz="914400" rtl="0" eaLnBrk="1" latinLnBrk="0" hangingPunct="1">
                <a:lnSpc>
                  <a:spcPct val="90000"/>
                </a:lnSpc>
                <a:spcBef>
                  <a:spcPct val="0"/>
                </a:spcBef>
                <a:buNone/>
                <a:defRPr sz="1500" kern="1200">
                  <a:solidFill>
                    <a:schemeClr val="tx1"/>
                  </a:solidFill>
                  <a:latin typeface="Bebas Kai" pitchFamily="82" charset="77"/>
                  <a:ea typeface="+mj-ea"/>
                  <a:cs typeface="+mj-cs"/>
                </a:defRPr>
              </a:lvl1pPr>
            </a:lstStyle>
            <a:p>
              <a:r>
                <a:rPr lang="nl-NL" sz="1100" b="0" kern="1200" dirty="0">
                  <a:solidFill>
                    <a:schemeClr val="bg1"/>
                  </a:solidFill>
                  <a:effectLst/>
                  <a:latin typeface="Arial" panose="020B0604020202020204" pitchFamily="34" charset="0"/>
                  <a:ea typeface="+mj-ea"/>
                  <a:cs typeface="Arial" panose="020B0604020202020204" pitchFamily="34" charset="0"/>
                </a:rPr>
                <a:t>9A. STAPPENPLAN PRESTATIEMODEL </a:t>
              </a:r>
            </a:p>
          </p:txBody>
        </p:sp>
      </p:grpSp>
      <p:sp>
        <p:nvSpPr>
          <p:cNvPr id="2" name="Tijdelijke aanduiding voor dianummer 1">
            <a:extLst>
              <a:ext uri="{FF2B5EF4-FFF2-40B4-BE49-F238E27FC236}">
                <a16:creationId xmlns:a16="http://schemas.microsoft.com/office/drawing/2014/main" id="{3319B803-0229-A24C-B34B-30C9FB4DEB9B}"/>
              </a:ext>
            </a:extLst>
          </p:cNvPr>
          <p:cNvSpPr>
            <a:spLocks noGrp="1"/>
          </p:cNvSpPr>
          <p:nvPr>
            <p:ph type="sldNum" sz="quarter" idx="10"/>
          </p:nvPr>
        </p:nvSpPr>
        <p:spPr>
          <a:xfrm>
            <a:off x="11530943" y="6430794"/>
            <a:ext cx="400625" cy="253879"/>
          </a:xfrm>
          <a:prstGeom prst="rect">
            <a:avLst/>
          </a:prstGeom>
        </p:spPr>
        <p:txBody>
          <a:bodyPr/>
          <a:lstStyle/>
          <a:p>
            <a:r>
              <a:rPr lang="nl-NL"/>
              <a:t> </a:t>
            </a:r>
            <a:fld id="{6259FAF5-9CF2-6240-9E3B-6BD972AD2B41}" type="slidenum">
              <a:rPr lang="nl-NL" smtClean="0"/>
              <a:pPr/>
              <a:t>‹nr.›</a:t>
            </a:fld>
            <a:endParaRPr lang="nl-NL" dirty="0"/>
          </a:p>
        </p:txBody>
      </p:sp>
      <p:sp>
        <p:nvSpPr>
          <p:cNvPr id="8" name="Tekstvak 7">
            <a:extLst>
              <a:ext uri="{FF2B5EF4-FFF2-40B4-BE49-F238E27FC236}">
                <a16:creationId xmlns:a16="http://schemas.microsoft.com/office/drawing/2014/main" id="{68E861FD-B62A-3040-84C2-189CBC9EEFF4}"/>
              </a:ext>
            </a:extLst>
          </p:cNvPr>
          <p:cNvSpPr txBox="1"/>
          <p:nvPr userDrawn="1"/>
        </p:nvSpPr>
        <p:spPr>
          <a:xfrm>
            <a:off x="616207" y="234000"/>
            <a:ext cx="5308349" cy="430887"/>
          </a:xfrm>
          <a:prstGeom prst="rect">
            <a:avLst/>
          </a:prstGeom>
          <a:noFill/>
        </p:spPr>
        <p:txBody>
          <a:bodyPr wrap="square" lIns="0" rtlCol="0">
            <a:spAutoFit/>
          </a:bodyPr>
          <a:lstStyle/>
          <a:p>
            <a:r>
              <a:rPr lang="nl-NL" sz="2200" b="1" kern="1200" dirty="0">
                <a:solidFill>
                  <a:schemeClr val="accent1"/>
                </a:solidFill>
                <a:effectLst/>
                <a:latin typeface="Arial" panose="020B0604020202020204" pitchFamily="34" charset="0"/>
                <a:ea typeface="+mn-ea"/>
                <a:cs typeface="Arial" panose="020B0604020202020204" pitchFamily="34" charset="0"/>
              </a:rPr>
              <a:t>3.9 INFORMATIELEVERINGEN</a:t>
            </a:r>
            <a:endParaRPr lang="nl-NL" sz="22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59724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Aangepaste indeling">
    <p:spTree>
      <p:nvGrpSpPr>
        <p:cNvPr id="1" name=""/>
        <p:cNvGrpSpPr/>
        <p:nvPr/>
      </p:nvGrpSpPr>
      <p:grpSpPr>
        <a:xfrm>
          <a:off x="0" y="0"/>
          <a:ext cx="0" cy="0"/>
          <a:chOff x="0" y="0"/>
          <a:chExt cx="0" cy="0"/>
        </a:xfrm>
      </p:grpSpPr>
      <p:sp>
        <p:nvSpPr>
          <p:cNvPr id="44" name="Rechthoek 43">
            <a:extLst>
              <a:ext uri="{FF2B5EF4-FFF2-40B4-BE49-F238E27FC236}">
                <a16:creationId xmlns:a16="http://schemas.microsoft.com/office/drawing/2014/main" id="{84BBF9B3-36DF-CD44-9F28-0B2F9E5D9C15}"/>
              </a:ext>
            </a:extLst>
          </p:cNvPr>
          <p:cNvSpPr/>
          <p:nvPr userDrawn="1"/>
        </p:nvSpPr>
        <p:spPr>
          <a:xfrm>
            <a:off x="3036835" y="910142"/>
            <a:ext cx="8965138" cy="515455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ln>
                  <a:noFill/>
                </a:ln>
              </a:rPr>
              <a:t>v</a:t>
            </a:r>
          </a:p>
        </p:txBody>
      </p:sp>
      <p:pic>
        <p:nvPicPr>
          <p:cNvPr id="19" name="Afbeelding 18">
            <a:extLst>
              <a:ext uri="{FF2B5EF4-FFF2-40B4-BE49-F238E27FC236}">
                <a16:creationId xmlns:a16="http://schemas.microsoft.com/office/drawing/2014/main" id="{47E643E2-FADB-2247-A713-5AD378E442EC}"/>
              </a:ext>
            </a:extLst>
          </p:cNvPr>
          <p:cNvPicPr>
            <a:picLocks noChangeAspect="1"/>
          </p:cNvPicPr>
          <p:nvPr userDrawn="1"/>
        </p:nvPicPr>
        <p:blipFill>
          <a:blip r:embed="rId2"/>
          <a:srcRect/>
          <a:stretch/>
        </p:blipFill>
        <p:spPr>
          <a:xfrm>
            <a:off x="3036835" y="1108998"/>
            <a:ext cx="8925811" cy="4744824"/>
          </a:xfrm>
          <a:prstGeom prst="rect">
            <a:avLst/>
          </a:prstGeom>
        </p:spPr>
      </p:pic>
      <p:sp>
        <p:nvSpPr>
          <p:cNvPr id="32" name="Tekstvak 31">
            <a:extLst>
              <a:ext uri="{FF2B5EF4-FFF2-40B4-BE49-F238E27FC236}">
                <a16:creationId xmlns:a16="http://schemas.microsoft.com/office/drawing/2014/main" id="{A4B6DB7C-092F-E44C-877B-11CF443CFE47}"/>
              </a:ext>
            </a:extLst>
          </p:cNvPr>
          <p:cNvSpPr txBox="1"/>
          <p:nvPr userDrawn="1"/>
        </p:nvSpPr>
        <p:spPr>
          <a:xfrm>
            <a:off x="658181" y="1261981"/>
            <a:ext cx="2156684" cy="1603104"/>
          </a:xfrm>
          <a:prstGeom prst="rect">
            <a:avLst/>
          </a:prstGeom>
          <a:solidFill>
            <a:schemeClr val="bg2">
              <a:lumMod val="20000"/>
              <a:lumOff val="80000"/>
            </a:schemeClr>
          </a:solidFill>
        </p:spPr>
        <p:txBody>
          <a:bodyPr wrap="square" lIns="108000" tIns="108000" rIns="108000" bIns="108000" rtlCol="0">
            <a:spAutoFit/>
          </a:bodyPr>
          <a:lstStyle/>
          <a:p>
            <a:r>
              <a:rPr lang="nl-NL" sz="1200" kern="1200" dirty="0">
                <a:solidFill>
                  <a:schemeClr val="tx1"/>
                </a:solidFill>
                <a:effectLst/>
                <a:latin typeface="+mj-lt"/>
                <a:ea typeface="+mn-ea"/>
                <a:cs typeface="+mn-cs"/>
              </a:rPr>
              <a:t>Informatieleveringen, ofwel de output (zie H5 en H6 van dit document) leg je vast in een cyclus. </a:t>
            </a:r>
          </a:p>
          <a:p>
            <a:endParaRPr lang="nl-NL" sz="1200" kern="1200" dirty="0">
              <a:solidFill>
                <a:schemeClr val="tx1"/>
              </a:solidFill>
              <a:effectLst/>
              <a:latin typeface="+mj-lt"/>
              <a:ea typeface="+mn-ea"/>
              <a:cs typeface="+mn-cs"/>
            </a:endParaRPr>
          </a:p>
          <a:p>
            <a:r>
              <a:rPr lang="nl-NL" sz="1000" i="1" kern="1200" dirty="0">
                <a:solidFill>
                  <a:schemeClr val="tx1"/>
                </a:solidFill>
                <a:effectLst/>
                <a:latin typeface="+mj-lt"/>
                <a:ea typeface="+mn-ea"/>
                <a:cs typeface="+mn-cs"/>
              </a:rPr>
              <a:t>Let op: deze afbeelding is een </a:t>
            </a:r>
            <a:r>
              <a:rPr lang="nl-NL" sz="1000" b="1" i="1" kern="1200" dirty="0">
                <a:solidFill>
                  <a:schemeClr val="tx1"/>
                </a:solidFill>
                <a:effectLst/>
                <a:latin typeface="+mj-lt"/>
                <a:ea typeface="+mn-ea"/>
                <a:cs typeface="+mn-cs"/>
              </a:rPr>
              <a:t>voorbeeld</a:t>
            </a:r>
            <a:r>
              <a:rPr lang="nl-NL" sz="1000" i="1" kern="1200" dirty="0">
                <a:solidFill>
                  <a:schemeClr val="tx1"/>
                </a:solidFill>
                <a:effectLst/>
                <a:latin typeface="+mj-lt"/>
                <a:ea typeface="+mn-ea"/>
                <a:cs typeface="+mn-cs"/>
              </a:rPr>
              <a:t>; maak deze specifiek voor jouw organisatie/project. </a:t>
            </a:r>
            <a:endParaRPr lang="nl-NL" sz="1000" kern="1200" dirty="0">
              <a:solidFill>
                <a:schemeClr val="tx1"/>
              </a:solidFill>
              <a:effectLst/>
              <a:latin typeface="+mj-lt"/>
              <a:ea typeface="+mn-ea"/>
              <a:cs typeface="+mn-cs"/>
            </a:endParaRPr>
          </a:p>
        </p:txBody>
      </p:sp>
      <p:grpSp>
        <p:nvGrpSpPr>
          <p:cNvPr id="34" name="Groep 33">
            <a:extLst>
              <a:ext uri="{FF2B5EF4-FFF2-40B4-BE49-F238E27FC236}">
                <a16:creationId xmlns:a16="http://schemas.microsoft.com/office/drawing/2014/main" id="{B0D3C8F1-59FA-0C43-AD63-7C7813B044C5}"/>
              </a:ext>
            </a:extLst>
          </p:cNvPr>
          <p:cNvGrpSpPr/>
          <p:nvPr userDrawn="1"/>
        </p:nvGrpSpPr>
        <p:grpSpPr>
          <a:xfrm>
            <a:off x="658180" y="910142"/>
            <a:ext cx="2163847" cy="356400"/>
            <a:chOff x="220538" y="240664"/>
            <a:chExt cx="2263313" cy="356400"/>
          </a:xfrm>
        </p:grpSpPr>
        <p:sp>
          <p:nvSpPr>
            <p:cNvPr id="35" name="Rechthoek 34">
              <a:extLst>
                <a:ext uri="{FF2B5EF4-FFF2-40B4-BE49-F238E27FC236}">
                  <a16:creationId xmlns:a16="http://schemas.microsoft.com/office/drawing/2014/main" id="{D42DDA36-19B4-0D4D-A2EB-1D88AB7FFA5B}"/>
                </a:ext>
              </a:extLst>
            </p:cNvPr>
            <p:cNvSpPr/>
            <p:nvPr userDrawn="1"/>
          </p:nvSpPr>
          <p:spPr>
            <a:xfrm>
              <a:off x="220538" y="240664"/>
              <a:ext cx="2263313" cy="356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37" name="Tijdelijke aanduiding voor titel 1">
              <a:extLst>
                <a:ext uri="{FF2B5EF4-FFF2-40B4-BE49-F238E27FC236}">
                  <a16:creationId xmlns:a16="http://schemas.microsoft.com/office/drawing/2014/main" id="{C7489160-2077-D64A-8899-0E5E2F885781}"/>
                </a:ext>
              </a:extLst>
            </p:cNvPr>
            <p:cNvSpPr txBox="1">
              <a:spLocks/>
            </p:cNvSpPr>
            <p:nvPr userDrawn="1"/>
          </p:nvSpPr>
          <p:spPr>
            <a:xfrm>
              <a:off x="225552" y="240664"/>
              <a:ext cx="2258298" cy="356400"/>
            </a:xfrm>
            <a:prstGeom prst="rect">
              <a:avLst/>
            </a:prstGeom>
          </p:spPr>
          <p:txBody>
            <a:bodyPr vert="horz" lIns="108000" tIns="45720" rIns="91440" bIns="45720" rtlCol="0" anchor="ctr">
              <a:noAutofit/>
            </a:bodyPr>
            <a:lstStyle>
              <a:lvl1pPr algn="l" defTabSz="914400" rtl="0" eaLnBrk="1" latinLnBrk="0" hangingPunct="1">
                <a:lnSpc>
                  <a:spcPct val="90000"/>
                </a:lnSpc>
                <a:spcBef>
                  <a:spcPct val="0"/>
                </a:spcBef>
                <a:buNone/>
                <a:defRPr sz="1500" kern="1200">
                  <a:solidFill>
                    <a:schemeClr val="tx1"/>
                  </a:solidFill>
                  <a:latin typeface="Bebas Kai" pitchFamily="82" charset="77"/>
                  <a:ea typeface="+mj-ea"/>
                  <a:cs typeface="+mj-cs"/>
                </a:defRPr>
              </a:lvl1pPr>
            </a:lstStyle>
            <a:p>
              <a:r>
                <a:rPr lang="nl-NL" sz="1100" b="0" kern="1200" dirty="0">
                  <a:solidFill>
                    <a:schemeClr val="bg1"/>
                  </a:solidFill>
                  <a:effectLst/>
                  <a:latin typeface="Arial" panose="020B0604020202020204" pitchFamily="34" charset="0"/>
                  <a:ea typeface="+mj-ea"/>
                  <a:cs typeface="Arial" panose="020B0604020202020204" pitchFamily="34" charset="0"/>
                </a:rPr>
                <a:t>9B. OUTPUT</a:t>
              </a:r>
            </a:p>
          </p:txBody>
        </p:sp>
      </p:grpSp>
      <p:sp>
        <p:nvSpPr>
          <p:cNvPr id="2" name="Tijdelijke aanduiding voor dianummer 1">
            <a:extLst>
              <a:ext uri="{FF2B5EF4-FFF2-40B4-BE49-F238E27FC236}">
                <a16:creationId xmlns:a16="http://schemas.microsoft.com/office/drawing/2014/main" id="{C0B286A9-1893-2649-AB55-D8347F110548}"/>
              </a:ext>
            </a:extLst>
          </p:cNvPr>
          <p:cNvSpPr>
            <a:spLocks noGrp="1"/>
          </p:cNvSpPr>
          <p:nvPr>
            <p:ph type="sldNum" sz="quarter" idx="10"/>
          </p:nvPr>
        </p:nvSpPr>
        <p:spPr>
          <a:xfrm>
            <a:off x="11530943" y="6430794"/>
            <a:ext cx="400625" cy="253879"/>
          </a:xfrm>
          <a:prstGeom prst="rect">
            <a:avLst/>
          </a:prstGeom>
        </p:spPr>
        <p:txBody>
          <a:bodyPr/>
          <a:lstStyle/>
          <a:p>
            <a:r>
              <a:rPr lang="nl-NL"/>
              <a:t> </a:t>
            </a:r>
            <a:fld id="{6259FAF5-9CF2-6240-9E3B-6BD972AD2B41}" type="slidenum">
              <a:rPr lang="nl-NL" smtClean="0"/>
              <a:pPr/>
              <a:t>‹nr.›</a:t>
            </a:fld>
            <a:endParaRPr lang="nl-NL" dirty="0"/>
          </a:p>
        </p:txBody>
      </p:sp>
      <p:sp>
        <p:nvSpPr>
          <p:cNvPr id="25" name="Rechthoek 24">
            <a:extLst>
              <a:ext uri="{FF2B5EF4-FFF2-40B4-BE49-F238E27FC236}">
                <a16:creationId xmlns:a16="http://schemas.microsoft.com/office/drawing/2014/main" id="{46E6805D-9314-F647-BD8D-A9A1F704439A}"/>
              </a:ext>
            </a:extLst>
          </p:cNvPr>
          <p:cNvSpPr/>
          <p:nvPr userDrawn="1"/>
        </p:nvSpPr>
        <p:spPr>
          <a:xfrm flipV="1">
            <a:off x="229355" y="9827474"/>
            <a:ext cx="11733291" cy="811495"/>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11" name="Tekstvak 10">
            <a:extLst>
              <a:ext uri="{FF2B5EF4-FFF2-40B4-BE49-F238E27FC236}">
                <a16:creationId xmlns:a16="http://schemas.microsoft.com/office/drawing/2014/main" id="{088BFCB0-44FE-A14D-BBBE-720500EC2629}"/>
              </a:ext>
            </a:extLst>
          </p:cNvPr>
          <p:cNvSpPr txBox="1"/>
          <p:nvPr userDrawn="1"/>
        </p:nvSpPr>
        <p:spPr>
          <a:xfrm>
            <a:off x="616207" y="234000"/>
            <a:ext cx="7229878" cy="769441"/>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200" b="1" kern="1200" dirty="0">
                <a:solidFill>
                  <a:schemeClr val="accent1"/>
                </a:solidFill>
                <a:effectLst/>
                <a:latin typeface="Arial" panose="020B0604020202020204" pitchFamily="34" charset="0"/>
                <a:ea typeface="+mn-ea"/>
                <a:cs typeface="Arial" panose="020B0604020202020204" pitchFamily="34" charset="0"/>
              </a:rPr>
              <a:t>3.9A INFORMATIELEVERINGEN </a:t>
            </a:r>
            <a:r>
              <a:rPr lang="nl-NL" sz="2200" b="0" kern="1200" dirty="0">
                <a:solidFill>
                  <a:schemeClr val="accent1"/>
                </a:solidFill>
                <a:effectLst/>
                <a:latin typeface="Arial" panose="020B0604020202020204" pitchFamily="34" charset="0"/>
                <a:ea typeface="+mn-ea"/>
                <a:cs typeface="Arial" panose="020B0604020202020204" pitchFamily="34" charset="0"/>
              </a:rPr>
              <a:t>(OPTIONEEL)</a:t>
            </a:r>
            <a:endParaRPr lang="nl-NL" sz="2200" b="0" dirty="0">
              <a:solidFill>
                <a:schemeClr val="accent1"/>
              </a:solidFill>
              <a:latin typeface="Arial" panose="020B0604020202020204" pitchFamily="34" charset="0"/>
              <a:cs typeface="Arial" panose="020B0604020202020204" pitchFamily="34" charset="0"/>
            </a:endParaRPr>
          </a:p>
          <a:p>
            <a:endParaRPr lang="nl-NL" sz="22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10415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0BD40BA9-0C5C-C941-86A0-FFF0C050C1FC}"/>
              </a:ext>
            </a:extLst>
          </p:cNvPr>
          <p:cNvSpPr/>
          <p:nvPr userDrawn="1"/>
        </p:nvSpPr>
        <p:spPr>
          <a:xfrm>
            <a:off x="229354" y="968644"/>
            <a:ext cx="11733291" cy="508496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n>
                <a:noFill/>
              </a:ln>
              <a:solidFill>
                <a:schemeClr val="accent5"/>
              </a:solidFill>
            </a:endParaRPr>
          </a:p>
        </p:txBody>
      </p:sp>
      <p:sp>
        <p:nvSpPr>
          <p:cNvPr id="6" name="Tijdelijke aanduiding voor dianummer 5">
            <a:extLst>
              <a:ext uri="{FF2B5EF4-FFF2-40B4-BE49-F238E27FC236}">
                <a16:creationId xmlns:a16="http://schemas.microsoft.com/office/drawing/2014/main" id="{4E8DC9A9-3993-A545-BAC6-C6DDD26F3903}"/>
              </a:ext>
            </a:extLst>
          </p:cNvPr>
          <p:cNvSpPr>
            <a:spLocks noGrp="1"/>
          </p:cNvSpPr>
          <p:nvPr>
            <p:ph type="sldNum" sz="quarter" idx="10"/>
          </p:nvPr>
        </p:nvSpPr>
        <p:spPr>
          <a:xfrm>
            <a:off x="11530943" y="6430794"/>
            <a:ext cx="400625" cy="253879"/>
          </a:xfrm>
          <a:prstGeom prst="rect">
            <a:avLst/>
          </a:prstGeom>
        </p:spPr>
        <p:txBody>
          <a:bodyPr/>
          <a:lstStyle/>
          <a:p>
            <a:r>
              <a:rPr lang="nl-NL"/>
              <a:t> </a:t>
            </a:r>
            <a:fld id="{6259FAF5-9CF2-6240-9E3B-6BD972AD2B41}" type="slidenum">
              <a:rPr lang="nl-NL" smtClean="0"/>
              <a:pPr/>
              <a:t>‹nr.›</a:t>
            </a:fld>
            <a:endParaRPr lang="nl-NL" dirty="0"/>
          </a:p>
        </p:txBody>
      </p:sp>
      <p:sp>
        <p:nvSpPr>
          <p:cNvPr id="5" name="Tekstvak 4">
            <a:extLst>
              <a:ext uri="{FF2B5EF4-FFF2-40B4-BE49-F238E27FC236}">
                <a16:creationId xmlns:a16="http://schemas.microsoft.com/office/drawing/2014/main" id="{0A65BACB-6B45-034D-89D0-8F55BBF907D6}"/>
              </a:ext>
            </a:extLst>
          </p:cNvPr>
          <p:cNvSpPr txBox="1"/>
          <p:nvPr userDrawn="1"/>
        </p:nvSpPr>
        <p:spPr>
          <a:xfrm>
            <a:off x="616207" y="234000"/>
            <a:ext cx="5308349" cy="430887"/>
          </a:xfrm>
          <a:prstGeom prst="rect">
            <a:avLst/>
          </a:prstGeom>
          <a:noFill/>
        </p:spPr>
        <p:txBody>
          <a:bodyPr wrap="square" lIns="0" rtlCol="0">
            <a:spAutoFit/>
          </a:bodyPr>
          <a:lstStyle/>
          <a:p>
            <a:r>
              <a:rPr lang="nl-NL" sz="2200" b="1" kern="1200" dirty="0">
                <a:solidFill>
                  <a:schemeClr val="accent1"/>
                </a:solidFill>
                <a:effectLst/>
                <a:latin typeface="Arial" panose="020B0604020202020204" pitchFamily="34" charset="0"/>
                <a:ea typeface="+mn-ea"/>
                <a:cs typeface="Arial" panose="020B0604020202020204" pitchFamily="34" charset="0"/>
              </a:rPr>
              <a:t>A-X. BIJLAGEN</a:t>
            </a:r>
            <a:endParaRPr lang="nl-NL" sz="22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94441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iteldia">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64A2C518-109D-9440-B003-9A2E5D934594}"/>
              </a:ext>
            </a:extLst>
          </p:cNvPr>
          <p:cNvSpPr/>
          <p:nvPr userDrawn="1"/>
        </p:nvSpPr>
        <p:spPr>
          <a:xfrm>
            <a:off x="235762" y="4631111"/>
            <a:ext cx="11720476" cy="1425045"/>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2" name="Tekstvak 1">
            <a:extLst>
              <a:ext uri="{FF2B5EF4-FFF2-40B4-BE49-F238E27FC236}">
                <a16:creationId xmlns:a16="http://schemas.microsoft.com/office/drawing/2014/main" id="{E527C2B7-7AB8-674F-85B4-53166940773E}"/>
              </a:ext>
            </a:extLst>
          </p:cNvPr>
          <p:cNvSpPr txBox="1"/>
          <p:nvPr userDrawn="1"/>
        </p:nvSpPr>
        <p:spPr>
          <a:xfrm>
            <a:off x="495946" y="4794180"/>
            <a:ext cx="337088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j-lt"/>
                <a:ea typeface="+mn-ea"/>
                <a:cs typeface="+mn-cs"/>
              </a:rPr>
              <a:t>Heb je vragen over BUP en/of onderdelen ervan? Kijk op  </a:t>
            </a:r>
            <a:r>
              <a:rPr lang="nl-NL" sz="1200" u="sng" kern="1200" dirty="0">
                <a:solidFill>
                  <a:schemeClr val="tx2"/>
                </a:solidFill>
                <a:effectLst/>
                <a:latin typeface="+mj-lt"/>
                <a:ea typeface="+mn-ea"/>
                <a:cs typeface="+mn-cs"/>
                <a:hlinkClick r:id="rId2">
                  <a:extLst>
                    <a:ext uri="{A12FA001-AC4F-418D-AE19-62706E023703}">
                      <ahyp:hlinkClr xmlns:ahyp="http://schemas.microsoft.com/office/drawing/2018/hyperlinkcolor" val="tx"/>
                    </a:ext>
                  </a:extLst>
                </a:hlinkClick>
              </a:rPr>
              <a:t>BIM Loket</a:t>
            </a:r>
            <a:r>
              <a:rPr lang="nl-NL" sz="1200" u="none" kern="1200" dirty="0">
                <a:solidFill>
                  <a:schemeClr val="tx2"/>
                </a:solidFill>
                <a:effectLst/>
                <a:latin typeface="+mj-lt"/>
                <a:ea typeface="+mn-ea"/>
                <a:cs typeface="+mn-cs"/>
              </a:rPr>
              <a:t>.</a:t>
            </a:r>
            <a:endParaRPr lang="nl-NL" sz="1200" u="none" kern="1200" dirty="0">
              <a:solidFill>
                <a:schemeClr val="tx1"/>
              </a:solidFill>
              <a:effectLst/>
              <a:latin typeface="+mj-lt"/>
              <a:ea typeface="+mn-ea"/>
              <a:cs typeface="+mn-cs"/>
            </a:endParaRPr>
          </a:p>
        </p:txBody>
      </p:sp>
      <p:sp>
        <p:nvSpPr>
          <p:cNvPr id="4" name="Tekstvak 3">
            <a:extLst>
              <a:ext uri="{FF2B5EF4-FFF2-40B4-BE49-F238E27FC236}">
                <a16:creationId xmlns:a16="http://schemas.microsoft.com/office/drawing/2014/main" id="{366CD536-53F4-3442-811A-ED5171768E7F}"/>
              </a:ext>
            </a:extLst>
          </p:cNvPr>
          <p:cNvSpPr txBox="1"/>
          <p:nvPr userDrawn="1"/>
        </p:nvSpPr>
        <p:spPr>
          <a:xfrm>
            <a:off x="5259898" y="4748014"/>
            <a:ext cx="3163855" cy="461665"/>
          </a:xfrm>
          <a:prstGeom prst="rect">
            <a:avLst/>
          </a:prstGeom>
          <a:solidFill>
            <a:schemeClr val="bg2">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j-lt"/>
                <a:ea typeface="+mn-ea"/>
                <a:cs typeface="+mn-cs"/>
              </a:rPr>
              <a:t>Vragen over dit specifieke BUP en/of het project? Neem contact op met: </a:t>
            </a:r>
            <a:endParaRPr lang="nl-NL" sz="1200" dirty="0">
              <a:latin typeface="+mj-lt"/>
            </a:endParaRPr>
          </a:p>
        </p:txBody>
      </p:sp>
      <p:sp>
        <p:nvSpPr>
          <p:cNvPr id="12" name="Tijdelijke aanduiding voor tekst 11">
            <a:extLst>
              <a:ext uri="{FF2B5EF4-FFF2-40B4-BE49-F238E27FC236}">
                <a16:creationId xmlns:a16="http://schemas.microsoft.com/office/drawing/2014/main" id="{9F21A832-1745-A84B-9709-9205935E3825}"/>
              </a:ext>
            </a:extLst>
          </p:cNvPr>
          <p:cNvSpPr>
            <a:spLocks noGrp="1"/>
          </p:cNvSpPr>
          <p:nvPr>
            <p:ph type="body" sz="quarter" idx="11" hasCustomPrompt="1"/>
          </p:nvPr>
        </p:nvSpPr>
        <p:spPr>
          <a:xfrm>
            <a:off x="5309784" y="5255845"/>
            <a:ext cx="3068637" cy="292333"/>
          </a:xfrm>
          <a:prstGeom prst="rect">
            <a:avLst/>
          </a:prstGeom>
          <a:ln>
            <a:solidFill>
              <a:schemeClr val="accent3"/>
            </a:solidFill>
          </a:ln>
        </p:spPr>
        <p:txBody>
          <a:bodyPr anchor="ctr"/>
          <a:lstStyle>
            <a:lvl1pPr marL="0" indent="0">
              <a:buNone/>
              <a:defRPr sz="1200">
                <a:solidFill>
                  <a:schemeClr val="accent3"/>
                </a:solidFill>
                <a:latin typeface="+mj-lt"/>
              </a:defRPr>
            </a:lvl1pPr>
          </a:lstStyle>
          <a:p>
            <a:pPr lvl="0"/>
            <a:r>
              <a:rPr lang="nl-NL" dirty="0"/>
              <a:t>Naam Achternaam</a:t>
            </a:r>
          </a:p>
        </p:txBody>
      </p:sp>
      <p:sp>
        <p:nvSpPr>
          <p:cNvPr id="13" name="Tijdelijke aanduiding voor tekst 11">
            <a:extLst>
              <a:ext uri="{FF2B5EF4-FFF2-40B4-BE49-F238E27FC236}">
                <a16:creationId xmlns:a16="http://schemas.microsoft.com/office/drawing/2014/main" id="{7B2A6BBD-E5FC-6246-A3C5-748CC133508E}"/>
              </a:ext>
            </a:extLst>
          </p:cNvPr>
          <p:cNvSpPr>
            <a:spLocks noGrp="1"/>
          </p:cNvSpPr>
          <p:nvPr>
            <p:ph type="body" sz="quarter" idx="12" hasCustomPrompt="1"/>
          </p:nvPr>
        </p:nvSpPr>
        <p:spPr>
          <a:xfrm>
            <a:off x="5309784" y="5548178"/>
            <a:ext cx="3068637" cy="292333"/>
          </a:xfrm>
          <a:prstGeom prst="rect">
            <a:avLst/>
          </a:prstGeom>
          <a:ln>
            <a:solidFill>
              <a:schemeClr val="accent3"/>
            </a:solidFill>
          </a:ln>
        </p:spPr>
        <p:txBody>
          <a:bodyPr anchor="ctr"/>
          <a:lstStyle>
            <a:lvl1pPr marL="0" indent="0">
              <a:buNone/>
              <a:defRPr sz="1200" u="sng">
                <a:solidFill>
                  <a:schemeClr val="accent1"/>
                </a:solidFill>
                <a:latin typeface="+mj-lt"/>
              </a:defRPr>
            </a:lvl1pPr>
          </a:lstStyle>
          <a:p>
            <a:pPr lvl="0"/>
            <a:r>
              <a:rPr lang="nl-NL" dirty="0"/>
              <a:t>Emailadres</a:t>
            </a:r>
          </a:p>
        </p:txBody>
      </p:sp>
      <p:sp>
        <p:nvSpPr>
          <p:cNvPr id="5" name="Tijdelijke aanduiding voor dianummer 4">
            <a:extLst>
              <a:ext uri="{FF2B5EF4-FFF2-40B4-BE49-F238E27FC236}">
                <a16:creationId xmlns:a16="http://schemas.microsoft.com/office/drawing/2014/main" id="{10E99174-73C4-0D4B-A538-A965FB9063A9}"/>
              </a:ext>
            </a:extLst>
          </p:cNvPr>
          <p:cNvSpPr>
            <a:spLocks noGrp="1"/>
          </p:cNvSpPr>
          <p:nvPr>
            <p:ph type="sldNum" sz="quarter" idx="13"/>
          </p:nvPr>
        </p:nvSpPr>
        <p:spPr>
          <a:xfrm>
            <a:off x="11530943" y="6421650"/>
            <a:ext cx="400625" cy="253879"/>
          </a:xfrm>
          <a:prstGeom prst="rect">
            <a:avLst/>
          </a:prstGeom>
        </p:spPr>
        <p:txBody>
          <a:bodyPr/>
          <a:lstStyle/>
          <a:p>
            <a:r>
              <a:rPr lang="nl-NL"/>
              <a:t> </a:t>
            </a:r>
            <a:fld id="{6259FAF5-9CF2-6240-9E3B-6BD972AD2B41}" type="slidenum">
              <a:rPr lang="nl-NL" smtClean="0"/>
              <a:pPr/>
              <a:t>‹nr.›</a:t>
            </a:fld>
            <a:endParaRPr lang="nl-NL" dirty="0"/>
          </a:p>
        </p:txBody>
      </p:sp>
    </p:spTree>
    <p:extLst>
      <p:ext uri="{BB962C8B-B14F-4D97-AF65-F5344CB8AC3E}">
        <p14:creationId xmlns:p14="http://schemas.microsoft.com/office/powerpoint/2010/main" val="48731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_Inhoudsopgave">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F3D4D5FC-633C-414F-8CAF-4B6D66CF018D}"/>
              </a:ext>
            </a:extLst>
          </p:cNvPr>
          <p:cNvSpPr/>
          <p:nvPr userDrawn="1"/>
        </p:nvSpPr>
        <p:spPr>
          <a:xfrm>
            <a:off x="229355" y="234148"/>
            <a:ext cx="11733291" cy="5825996"/>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pic>
        <p:nvPicPr>
          <p:cNvPr id="13" name="Graphic 12">
            <a:extLst>
              <a:ext uri="{FF2B5EF4-FFF2-40B4-BE49-F238E27FC236}">
                <a16:creationId xmlns:a16="http://schemas.microsoft.com/office/drawing/2014/main" id="{0FF0A579-D6EE-BB42-B451-B5C4F08A46C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65937" y="800668"/>
            <a:ext cx="2311400" cy="330200"/>
          </a:xfrm>
          <a:prstGeom prst="rect">
            <a:avLst/>
          </a:prstGeom>
        </p:spPr>
      </p:pic>
      <p:sp>
        <p:nvSpPr>
          <p:cNvPr id="5" name="Tijdelijke aanduiding voor dianummer 2">
            <a:extLst>
              <a:ext uri="{FF2B5EF4-FFF2-40B4-BE49-F238E27FC236}">
                <a16:creationId xmlns:a16="http://schemas.microsoft.com/office/drawing/2014/main" id="{70738FBD-3087-DB42-8D8F-9ECD79DB3F93}"/>
              </a:ext>
            </a:extLst>
          </p:cNvPr>
          <p:cNvSpPr>
            <a:spLocks noGrp="1"/>
          </p:cNvSpPr>
          <p:nvPr>
            <p:ph type="sldNum" sz="quarter" idx="20"/>
          </p:nvPr>
        </p:nvSpPr>
        <p:spPr>
          <a:xfrm>
            <a:off x="11530943" y="6430794"/>
            <a:ext cx="400625" cy="253879"/>
          </a:xfrm>
          <a:prstGeom prst="rect">
            <a:avLst/>
          </a:prstGeom>
        </p:spPr>
        <p:txBody>
          <a:bodyPr/>
          <a:lstStyle/>
          <a:p>
            <a:r>
              <a:rPr lang="nl-NL"/>
              <a:t> </a:t>
            </a:r>
            <a:fld id="{6259FAF5-9CF2-6240-9E3B-6BD972AD2B41}" type="slidenum">
              <a:rPr lang="nl-NL" smtClean="0"/>
              <a:pPr/>
              <a:t>‹nr.›</a:t>
            </a:fld>
            <a:endParaRPr lang="nl-NL" dirty="0"/>
          </a:p>
        </p:txBody>
      </p:sp>
    </p:spTree>
    <p:extLst>
      <p:ext uri="{BB962C8B-B14F-4D97-AF65-F5344CB8AC3E}">
        <p14:creationId xmlns:p14="http://schemas.microsoft.com/office/powerpoint/2010/main" val="839964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Introductie">
    <p:spTree>
      <p:nvGrpSpPr>
        <p:cNvPr id="1" name=""/>
        <p:cNvGrpSpPr/>
        <p:nvPr/>
      </p:nvGrpSpPr>
      <p:grpSpPr>
        <a:xfrm>
          <a:off x="0" y="0"/>
          <a:ext cx="0" cy="0"/>
          <a:chOff x="0" y="0"/>
          <a:chExt cx="0" cy="0"/>
        </a:xfrm>
      </p:grpSpPr>
      <p:sp>
        <p:nvSpPr>
          <p:cNvPr id="64" name="Tekstvak 63">
            <a:extLst>
              <a:ext uri="{FF2B5EF4-FFF2-40B4-BE49-F238E27FC236}">
                <a16:creationId xmlns:a16="http://schemas.microsoft.com/office/drawing/2014/main" id="{347CC3A9-42AD-BD43-B7CB-BA643847E8CC}"/>
              </a:ext>
            </a:extLst>
          </p:cNvPr>
          <p:cNvSpPr txBox="1"/>
          <p:nvPr userDrawn="1"/>
        </p:nvSpPr>
        <p:spPr>
          <a:xfrm>
            <a:off x="6218016" y="1298521"/>
            <a:ext cx="2563871" cy="939600"/>
          </a:xfrm>
          <a:prstGeom prst="rect">
            <a:avLst/>
          </a:prstGeom>
          <a:solidFill>
            <a:schemeClr val="bg2">
              <a:lumMod val="20000"/>
              <a:lumOff val="80000"/>
            </a:schemeClr>
          </a:solidFill>
        </p:spPr>
        <p:txBody>
          <a:bodyPr wrap="square" lIns="108000" tIns="108000" rIns="72000" bIns="0" rtlCol="0">
            <a:spAutoFit/>
          </a:bodyPr>
          <a:lstStyle/>
          <a:p>
            <a:r>
              <a:rPr lang="nl-NL" sz="1200" kern="1200" dirty="0">
                <a:solidFill>
                  <a:schemeClr val="tx1"/>
                </a:solidFill>
                <a:effectLst/>
                <a:latin typeface="+mj-lt"/>
                <a:ea typeface="+mn-ea"/>
                <a:cs typeface="+mn-cs"/>
              </a:rPr>
              <a:t>De volgende documenten worden door de opdrachtgever als randvoorwaarden gesteld: </a:t>
            </a:r>
          </a:p>
          <a:p>
            <a:endParaRPr lang="nl-NL" sz="1200" kern="1200" dirty="0">
              <a:solidFill>
                <a:schemeClr val="tx1"/>
              </a:solidFill>
              <a:effectLst/>
              <a:latin typeface="+mj-lt"/>
              <a:ea typeface="+mn-ea"/>
              <a:cs typeface="+mn-cs"/>
            </a:endParaRPr>
          </a:p>
        </p:txBody>
      </p:sp>
      <p:sp>
        <p:nvSpPr>
          <p:cNvPr id="58" name="Tekstvak 57">
            <a:extLst>
              <a:ext uri="{FF2B5EF4-FFF2-40B4-BE49-F238E27FC236}">
                <a16:creationId xmlns:a16="http://schemas.microsoft.com/office/drawing/2014/main" id="{7089F235-E491-7948-9664-35237CEF274C}"/>
              </a:ext>
            </a:extLst>
          </p:cNvPr>
          <p:cNvSpPr txBox="1"/>
          <p:nvPr userDrawn="1"/>
        </p:nvSpPr>
        <p:spPr>
          <a:xfrm>
            <a:off x="616207" y="234000"/>
            <a:ext cx="5308349" cy="430887"/>
          </a:xfrm>
          <a:prstGeom prst="rect">
            <a:avLst/>
          </a:prstGeom>
          <a:noFill/>
        </p:spPr>
        <p:txBody>
          <a:bodyPr wrap="square" lIns="0" rtlCol="0">
            <a:spAutoFit/>
          </a:bodyPr>
          <a:lstStyle/>
          <a:p>
            <a:r>
              <a:rPr lang="nl-NL" sz="2200" b="1" kern="1200" dirty="0">
                <a:solidFill>
                  <a:schemeClr val="accent1"/>
                </a:solidFill>
                <a:effectLst/>
                <a:latin typeface="Arial" panose="020B0604020202020204" pitchFamily="34" charset="0"/>
                <a:ea typeface="+mn-ea"/>
                <a:cs typeface="Arial" panose="020B0604020202020204" pitchFamily="34" charset="0"/>
              </a:rPr>
              <a:t>3.1 INTRODUCTIE</a:t>
            </a:r>
            <a:endParaRPr lang="nl-NL" sz="2200" b="1" dirty="0">
              <a:solidFill>
                <a:schemeClr val="accent1"/>
              </a:solidFill>
              <a:latin typeface="Arial" panose="020B0604020202020204" pitchFamily="34" charset="0"/>
              <a:cs typeface="Arial" panose="020B0604020202020204" pitchFamily="34" charset="0"/>
            </a:endParaRPr>
          </a:p>
        </p:txBody>
      </p:sp>
      <p:sp>
        <p:nvSpPr>
          <p:cNvPr id="59" name="Tekstvak 58">
            <a:extLst>
              <a:ext uri="{FF2B5EF4-FFF2-40B4-BE49-F238E27FC236}">
                <a16:creationId xmlns:a16="http://schemas.microsoft.com/office/drawing/2014/main" id="{6B920FE8-8E8F-3B47-BC1E-54FED30BC309}"/>
              </a:ext>
            </a:extLst>
          </p:cNvPr>
          <p:cNvSpPr txBox="1"/>
          <p:nvPr userDrawn="1"/>
        </p:nvSpPr>
        <p:spPr>
          <a:xfrm>
            <a:off x="618171" y="1296940"/>
            <a:ext cx="5374478" cy="939600"/>
          </a:xfrm>
          <a:prstGeom prst="rect">
            <a:avLst/>
          </a:prstGeom>
          <a:solidFill>
            <a:schemeClr val="bg2">
              <a:lumMod val="20000"/>
              <a:lumOff val="80000"/>
            </a:schemeClr>
          </a:solidFill>
        </p:spPr>
        <p:txBody>
          <a:bodyPr wrap="square" lIns="108000" tIns="108000" rIns="72000" bIns="0" rtlCol="0">
            <a:spAutoFit/>
          </a:bodyPr>
          <a:lstStyle/>
          <a:p>
            <a:r>
              <a:rPr lang="nl-NL" sz="1200" kern="1200" dirty="0">
                <a:solidFill>
                  <a:schemeClr val="tx1"/>
                </a:solidFill>
                <a:effectLst/>
                <a:latin typeface="+mj-lt"/>
                <a:ea typeface="+mn-ea"/>
                <a:cs typeface="+mn-cs"/>
              </a:rPr>
              <a:t>Specifieke beschrijving van het project waar je dit BUP voor opstelt. Denk aan: fases die van toepassing zijn, betrokken disciplines,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0" kern="1200" dirty="0">
              <a:solidFill>
                <a:schemeClr val="tx1"/>
              </a:solidFill>
              <a:effectLst/>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i="1" kern="1200" dirty="0">
                <a:solidFill>
                  <a:schemeClr val="tx1"/>
                </a:solidFill>
                <a:effectLst/>
                <a:latin typeface="+mj-lt"/>
                <a:ea typeface="+mn-ea"/>
                <a:cs typeface="+mn-cs"/>
              </a:rPr>
              <a:t>Een algemene omschrijving van wat een BUP inhoudt, vind je in de. </a:t>
            </a:r>
            <a:endParaRPr lang="nl-NL" sz="1200" i="1" kern="1200" dirty="0">
              <a:solidFill>
                <a:schemeClr val="tx1"/>
              </a:solidFill>
              <a:effectLst/>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0" kern="1200" dirty="0">
              <a:solidFill>
                <a:schemeClr val="tx1"/>
              </a:solidFill>
              <a:effectLst/>
              <a:latin typeface="+mj-lt"/>
              <a:ea typeface="+mn-ea"/>
              <a:cs typeface="+mn-cs"/>
            </a:endParaRPr>
          </a:p>
        </p:txBody>
      </p:sp>
      <p:grpSp>
        <p:nvGrpSpPr>
          <p:cNvPr id="60" name="Groep 59">
            <a:extLst>
              <a:ext uri="{FF2B5EF4-FFF2-40B4-BE49-F238E27FC236}">
                <a16:creationId xmlns:a16="http://schemas.microsoft.com/office/drawing/2014/main" id="{18FC559C-6526-6748-8889-0A563A0F30EB}"/>
              </a:ext>
            </a:extLst>
          </p:cNvPr>
          <p:cNvGrpSpPr/>
          <p:nvPr userDrawn="1"/>
        </p:nvGrpSpPr>
        <p:grpSpPr>
          <a:xfrm>
            <a:off x="616207" y="942542"/>
            <a:ext cx="5370590" cy="356400"/>
            <a:chOff x="220534" y="217910"/>
            <a:chExt cx="2552421" cy="278035"/>
          </a:xfrm>
        </p:grpSpPr>
        <p:sp>
          <p:nvSpPr>
            <p:cNvPr id="61" name="Rechthoek 60">
              <a:extLst>
                <a:ext uri="{FF2B5EF4-FFF2-40B4-BE49-F238E27FC236}">
                  <a16:creationId xmlns:a16="http://schemas.microsoft.com/office/drawing/2014/main" id="{84D1B92B-96DD-1740-AAF2-66618C21C539}"/>
                </a:ext>
              </a:extLst>
            </p:cNvPr>
            <p:cNvSpPr/>
            <p:nvPr userDrawn="1"/>
          </p:nvSpPr>
          <p:spPr>
            <a:xfrm>
              <a:off x="220534" y="217910"/>
              <a:ext cx="2552421" cy="278035"/>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sp>
          <p:nvSpPr>
            <p:cNvPr id="62" name="Tijdelijke aanduiding voor titel 1">
              <a:extLst>
                <a:ext uri="{FF2B5EF4-FFF2-40B4-BE49-F238E27FC236}">
                  <a16:creationId xmlns:a16="http://schemas.microsoft.com/office/drawing/2014/main" id="{7F784BFB-5D1B-9F4C-9076-41D54FACBF86}"/>
                </a:ext>
              </a:extLst>
            </p:cNvPr>
            <p:cNvSpPr txBox="1">
              <a:spLocks/>
            </p:cNvSpPr>
            <p:nvPr userDrawn="1"/>
          </p:nvSpPr>
          <p:spPr>
            <a:xfrm>
              <a:off x="225552" y="217910"/>
              <a:ext cx="2534274" cy="266801"/>
            </a:xfrm>
            <a:prstGeom prst="rect">
              <a:avLst/>
            </a:prstGeom>
          </p:spPr>
          <p:txBody>
            <a:bodyPr vert="horz" lIns="108000" tIns="45720" rIns="91440" bIns="45720" rtlCol="0" anchor="ctr">
              <a:normAutofit/>
            </a:bodyPr>
            <a:lstStyle>
              <a:lvl1pPr algn="l" defTabSz="914400" rtl="0" eaLnBrk="1" latinLnBrk="0" hangingPunct="1">
                <a:lnSpc>
                  <a:spcPct val="90000"/>
                </a:lnSpc>
                <a:spcBef>
                  <a:spcPct val="0"/>
                </a:spcBef>
                <a:buNone/>
                <a:defRPr sz="1500" kern="1200">
                  <a:solidFill>
                    <a:schemeClr val="tx1"/>
                  </a:solidFill>
                  <a:latin typeface="Bebas Kai" pitchFamily="82" charset="77"/>
                  <a:ea typeface="+mj-ea"/>
                  <a:cs typeface="+mj-cs"/>
                </a:defRPr>
              </a:lvl1pPr>
            </a:lstStyle>
            <a:p>
              <a:r>
                <a:rPr lang="nl-NL" sz="1100" spc="30" baseline="0" dirty="0">
                  <a:solidFill>
                    <a:schemeClr val="bg1"/>
                  </a:solidFill>
                  <a:latin typeface="Arial" panose="020B0604020202020204" pitchFamily="34" charset="0"/>
                  <a:cs typeface="Arial" panose="020B0604020202020204" pitchFamily="34" charset="0"/>
                </a:rPr>
                <a:t>1A. SCOPE VAN DIT BUP</a:t>
              </a:r>
            </a:p>
          </p:txBody>
        </p:sp>
      </p:grpSp>
      <p:sp>
        <p:nvSpPr>
          <p:cNvPr id="63" name="Rechthoek 62">
            <a:extLst>
              <a:ext uri="{FF2B5EF4-FFF2-40B4-BE49-F238E27FC236}">
                <a16:creationId xmlns:a16="http://schemas.microsoft.com/office/drawing/2014/main" id="{98565F89-BC94-0743-96B0-12C7C43CB28A}"/>
              </a:ext>
            </a:extLst>
          </p:cNvPr>
          <p:cNvSpPr/>
          <p:nvPr userDrawn="1"/>
        </p:nvSpPr>
        <p:spPr>
          <a:xfrm>
            <a:off x="6205204" y="942542"/>
            <a:ext cx="2563871" cy="356400"/>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dirty="0">
              <a:ln>
                <a:noFill/>
              </a:ln>
            </a:endParaRPr>
          </a:p>
        </p:txBody>
      </p:sp>
      <p:sp>
        <p:nvSpPr>
          <p:cNvPr id="65" name="Tijdelijke aanduiding voor tekst 4">
            <a:extLst>
              <a:ext uri="{FF2B5EF4-FFF2-40B4-BE49-F238E27FC236}">
                <a16:creationId xmlns:a16="http://schemas.microsoft.com/office/drawing/2014/main" id="{3734CB17-6AFD-7949-B796-58EEC867BFA0}"/>
              </a:ext>
            </a:extLst>
          </p:cNvPr>
          <p:cNvSpPr>
            <a:spLocks noGrp="1"/>
          </p:cNvSpPr>
          <p:nvPr>
            <p:ph type="body" sz="quarter" idx="14" hasCustomPrompt="1"/>
          </p:nvPr>
        </p:nvSpPr>
        <p:spPr>
          <a:xfrm>
            <a:off x="652537" y="2354650"/>
            <a:ext cx="5364000" cy="3713440"/>
          </a:xfrm>
          <a:prstGeom prst="rect">
            <a:avLst/>
          </a:prstGeom>
          <a:solidFill>
            <a:schemeClr val="bg2">
              <a:lumMod val="20000"/>
              <a:lumOff val="80000"/>
            </a:schemeClr>
          </a:solidFill>
          <a:ln>
            <a:solidFill>
              <a:schemeClr val="accent3"/>
            </a:solidFill>
          </a:ln>
        </p:spPr>
        <p:txBody>
          <a:bodyPr lIns="108000" tIns="108000" rIns="72000" bIns="0"/>
          <a:lstStyle>
            <a:lvl1pPr marL="0" indent="0">
              <a:buNone/>
              <a:defRPr sz="1200">
                <a:solidFill>
                  <a:schemeClr val="tx2"/>
                </a:solidFill>
                <a:latin typeface="+mj-lt"/>
              </a:defRPr>
            </a:lvl1pPr>
          </a:lstStyle>
          <a:p>
            <a:pPr lvl="0"/>
            <a:r>
              <a:rPr lang="nl-NL" dirty="0"/>
              <a:t>Beschrijf de scope van het project.</a:t>
            </a:r>
          </a:p>
        </p:txBody>
      </p:sp>
      <p:sp>
        <p:nvSpPr>
          <p:cNvPr id="66" name="Tijdelijke aanduiding voor tekst 4">
            <a:extLst>
              <a:ext uri="{FF2B5EF4-FFF2-40B4-BE49-F238E27FC236}">
                <a16:creationId xmlns:a16="http://schemas.microsoft.com/office/drawing/2014/main" id="{3B43FEE6-72BC-0D4E-9D80-37BC76B04A84}"/>
              </a:ext>
            </a:extLst>
          </p:cNvPr>
          <p:cNvSpPr>
            <a:spLocks noGrp="1"/>
          </p:cNvSpPr>
          <p:nvPr>
            <p:ph type="body" sz="quarter" idx="15" hasCustomPrompt="1"/>
          </p:nvPr>
        </p:nvSpPr>
        <p:spPr>
          <a:xfrm>
            <a:off x="6218016" y="2354650"/>
            <a:ext cx="2563871" cy="3713440"/>
          </a:xfrm>
          <a:prstGeom prst="rect">
            <a:avLst/>
          </a:prstGeom>
          <a:solidFill>
            <a:schemeClr val="bg2">
              <a:lumMod val="20000"/>
              <a:lumOff val="80000"/>
            </a:schemeClr>
          </a:solidFill>
          <a:ln>
            <a:solidFill>
              <a:schemeClr val="accent3"/>
            </a:solidFill>
          </a:ln>
        </p:spPr>
        <p:txBody>
          <a:bodyPr lIns="108000" tIns="108000" rIns="72000" bIns="0"/>
          <a:lstStyle>
            <a:lvl1pPr marL="171450" marR="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200" u="sng">
                <a:solidFill>
                  <a:schemeClr val="accent1"/>
                </a:solidFill>
                <a:latin typeface="+mj-lt"/>
              </a:defRPr>
            </a:lvl1pPr>
          </a:lstStyle>
          <a:p>
            <a:pPr lvl="0"/>
            <a:r>
              <a:rPr lang="nl-NL" dirty="0"/>
              <a:t>Naam bestand A [verwijzing toevoegen]</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dirty="0"/>
              <a:t>Naam bestand B [verwijzing toevoegen]</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dirty="0"/>
              <a:t>Naam bestand C [verwijzing toevoegen]</a:t>
            </a:r>
          </a:p>
          <a:p>
            <a:pPr lvl="0"/>
            <a:r>
              <a:rPr lang="nl-NL" dirty="0"/>
              <a:t> </a:t>
            </a:r>
          </a:p>
        </p:txBody>
      </p:sp>
      <p:sp>
        <p:nvSpPr>
          <p:cNvPr id="67" name="Tijdelijke aanduiding voor tekst 4">
            <a:extLst>
              <a:ext uri="{FF2B5EF4-FFF2-40B4-BE49-F238E27FC236}">
                <a16:creationId xmlns:a16="http://schemas.microsoft.com/office/drawing/2014/main" id="{93AB1EB6-F73E-3F43-AFD9-CC2C8B62E05D}"/>
              </a:ext>
            </a:extLst>
          </p:cNvPr>
          <p:cNvSpPr>
            <a:spLocks noGrp="1"/>
          </p:cNvSpPr>
          <p:nvPr>
            <p:ph type="body" sz="quarter" idx="16" hasCustomPrompt="1"/>
          </p:nvPr>
        </p:nvSpPr>
        <p:spPr>
          <a:xfrm>
            <a:off x="8983366" y="1296940"/>
            <a:ext cx="2580493" cy="4771150"/>
          </a:xfrm>
          <a:prstGeom prst="rect">
            <a:avLst/>
          </a:prstGeom>
          <a:solidFill>
            <a:schemeClr val="bg2">
              <a:lumMod val="20000"/>
              <a:lumOff val="80000"/>
            </a:schemeClr>
          </a:solidFill>
          <a:ln>
            <a:solidFill>
              <a:schemeClr val="tx2"/>
            </a:solidFill>
          </a:ln>
        </p:spPr>
        <p:txBody>
          <a:bodyPr lIns="108000" tIns="108000" rIns="72000" bIns="0"/>
          <a:lstStyle>
            <a:lvl1pPr marL="171450" marR="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200" u="sng">
                <a:solidFill>
                  <a:schemeClr val="accent1"/>
                </a:solidFill>
                <a:latin typeface="+mj-lt"/>
              </a:defRPr>
            </a:lvl1pPr>
          </a:lstStyle>
          <a:p>
            <a:pPr lvl="0"/>
            <a:r>
              <a:rPr lang="nl-NL" dirty="0"/>
              <a:t>Naam bestand A [verwijzing toevoegen]</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dirty="0"/>
              <a:t>Naam bestand B [verwijzing toevoegen]</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dirty="0"/>
              <a:t>Naam bestand C [verwijzing toevoegen]</a:t>
            </a:r>
          </a:p>
        </p:txBody>
      </p:sp>
      <p:sp>
        <p:nvSpPr>
          <p:cNvPr id="68" name="Tekstvak 67">
            <a:extLst>
              <a:ext uri="{FF2B5EF4-FFF2-40B4-BE49-F238E27FC236}">
                <a16:creationId xmlns:a16="http://schemas.microsoft.com/office/drawing/2014/main" id="{95B8DB11-F4CE-794C-9B30-316C9287B958}"/>
              </a:ext>
            </a:extLst>
          </p:cNvPr>
          <p:cNvSpPr txBox="1"/>
          <p:nvPr userDrawn="1"/>
        </p:nvSpPr>
        <p:spPr>
          <a:xfrm>
            <a:off x="6490173" y="919992"/>
            <a:ext cx="2072308" cy="356400"/>
          </a:xfrm>
          <a:prstGeom prst="rect">
            <a:avLst/>
          </a:prstGeom>
          <a:noFill/>
        </p:spPr>
        <p:txBody>
          <a:bodyPr wrap="square">
            <a:spAutoFit/>
          </a:bodyPr>
          <a:lstStyle/>
          <a:p>
            <a:r>
              <a:rPr lang="nl-NL" sz="1050" spc="30" baseline="0" dirty="0">
                <a:solidFill>
                  <a:schemeClr val="bg1"/>
                </a:solidFill>
                <a:latin typeface="Arial" panose="020B0604020202020204" pitchFamily="34" charset="0"/>
                <a:cs typeface="Arial" panose="020B0604020202020204" pitchFamily="34" charset="0"/>
              </a:rPr>
              <a:t>RANDVOORWAARDEN</a:t>
            </a:r>
            <a:r>
              <a:rPr lang="nl-NL" sz="1050" dirty="0">
                <a:solidFill>
                  <a:schemeClr val="bg1"/>
                </a:solidFill>
                <a:latin typeface="Arial" panose="020B0604020202020204" pitchFamily="34" charset="0"/>
                <a:cs typeface="Arial" panose="020B0604020202020204" pitchFamily="34" charset="0"/>
              </a:rPr>
              <a:t> </a:t>
            </a:r>
          </a:p>
          <a:p>
            <a:r>
              <a:rPr lang="nl-NL" sz="1050" dirty="0">
                <a:solidFill>
                  <a:schemeClr val="bg1"/>
                </a:solidFill>
                <a:latin typeface="Arial" panose="020B0604020202020204" pitchFamily="34" charset="0"/>
                <a:cs typeface="Arial" panose="020B0604020202020204" pitchFamily="34" charset="0"/>
              </a:rPr>
              <a:t>&amp; RICHTLIJNEN</a:t>
            </a:r>
            <a:endParaRPr lang="nl-NL" sz="1050" dirty="0"/>
          </a:p>
        </p:txBody>
      </p:sp>
      <p:sp>
        <p:nvSpPr>
          <p:cNvPr id="69" name="Tekstvak 68">
            <a:extLst>
              <a:ext uri="{FF2B5EF4-FFF2-40B4-BE49-F238E27FC236}">
                <a16:creationId xmlns:a16="http://schemas.microsoft.com/office/drawing/2014/main" id="{DFAE2291-9234-024B-B6BC-4C8FF51AC325}"/>
              </a:ext>
            </a:extLst>
          </p:cNvPr>
          <p:cNvSpPr txBox="1"/>
          <p:nvPr userDrawn="1"/>
        </p:nvSpPr>
        <p:spPr>
          <a:xfrm>
            <a:off x="6212164" y="919992"/>
            <a:ext cx="441969" cy="415498"/>
          </a:xfrm>
          <a:prstGeom prst="rect">
            <a:avLst/>
          </a:prstGeom>
          <a:noFill/>
        </p:spPr>
        <p:txBody>
          <a:bodyPr wrap="square" lIns="108000">
            <a:spAutoFit/>
          </a:bodyPr>
          <a:lstStyle/>
          <a:p>
            <a:r>
              <a:rPr lang="nl-NL" sz="1050" spc="30" baseline="0" dirty="0">
                <a:solidFill>
                  <a:schemeClr val="bg1"/>
                </a:solidFill>
                <a:latin typeface="Arial" panose="020B0604020202020204" pitchFamily="34" charset="0"/>
                <a:cs typeface="Arial" panose="020B0604020202020204" pitchFamily="34" charset="0"/>
              </a:rPr>
              <a:t>1B.</a:t>
            </a:r>
          </a:p>
          <a:p>
            <a:endParaRPr lang="nl-NL" sz="1050" spc="30" baseline="0" dirty="0">
              <a:solidFill>
                <a:schemeClr val="bg1"/>
              </a:solidFill>
              <a:latin typeface="Arial" panose="020B0604020202020204" pitchFamily="34" charset="0"/>
              <a:cs typeface="Arial" panose="020B0604020202020204" pitchFamily="34" charset="0"/>
            </a:endParaRPr>
          </a:p>
        </p:txBody>
      </p:sp>
      <p:sp>
        <p:nvSpPr>
          <p:cNvPr id="70" name="Rechthoek 69">
            <a:extLst>
              <a:ext uri="{FF2B5EF4-FFF2-40B4-BE49-F238E27FC236}">
                <a16:creationId xmlns:a16="http://schemas.microsoft.com/office/drawing/2014/main" id="{16769901-EBBC-5043-BF31-93ED04210D47}"/>
              </a:ext>
            </a:extLst>
          </p:cNvPr>
          <p:cNvSpPr/>
          <p:nvPr userDrawn="1"/>
        </p:nvSpPr>
        <p:spPr>
          <a:xfrm>
            <a:off x="8983366" y="943946"/>
            <a:ext cx="2580493" cy="356400"/>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dirty="0">
              <a:ln>
                <a:noFill/>
              </a:ln>
            </a:endParaRPr>
          </a:p>
        </p:txBody>
      </p:sp>
      <p:sp>
        <p:nvSpPr>
          <p:cNvPr id="71" name="Tekstvak 70">
            <a:extLst>
              <a:ext uri="{FF2B5EF4-FFF2-40B4-BE49-F238E27FC236}">
                <a16:creationId xmlns:a16="http://schemas.microsoft.com/office/drawing/2014/main" id="{EA878AF8-54AB-9242-870A-A9D4F1BDBFA2}"/>
              </a:ext>
            </a:extLst>
          </p:cNvPr>
          <p:cNvSpPr txBox="1"/>
          <p:nvPr userDrawn="1"/>
        </p:nvSpPr>
        <p:spPr>
          <a:xfrm>
            <a:off x="9278558" y="928689"/>
            <a:ext cx="2124068" cy="356400"/>
          </a:xfrm>
          <a:prstGeom prst="rect">
            <a:avLst/>
          </a:prstGeom>
          <a:noFill/>
        </p:spPr>
        <p:txBody>
          <a:bodyPr wrap="square">
            <a:spAutoFit/>
          </a:bodyPr>
          <a:lstStyle/>
          <a:p>
            <a:r>
              <a:rPr lang="nl-NL" sz="1050" spc="30" baseline="0" dirty="0">
                <a:solidFill>
                  <a:schemeClr val="bg1"/>
                </a:solidFill>
                <a:latin typeface="Arial" panose="020B0604020202020204" pitchFamily="34" charset="0"/>
                <a:cs typeface="Arial" panose="020B0604020202020204" pitchFamily="34" charset="0"/>
              </a:rPr>
              <a:t>OVERIGE RELEVANTE DOCUMENTEN</a:t>
            </a:r>
            <a:endParaRPr lang="nl-NL" sz="1050" dirty="0"/>
          </a:p>
        </p:txBody>
      </p:sp>
      <p:sp>
        <p:nvSpPr>
          <p:cNvPr id="72" name="Tekstvak 71">
            <a:extLst>
              <a:ext uri="{FF2B5EF4-FFF2-40B4-BE49-F238E27FC236}">
                <a16:creationId xmlns:a16="http://schemas.microsoft.com/office/drawing/2014/main" id="{CC5AD6A0-4F2B-9844-915D-2B311B61AC3C}"/>
              </a:ext>
            </a:extLst>
          </p:cNvPr>
          <p:cNvSpPr txBox="1"/>
          <p:nvPr userDrawn="1"/>
        </p:nvSpPr>
        <p:spPr>
          <a:xfrm>
            <a:off x="8980456" y="928689"/>
            <a:ext cx="504695" cy="415498"/>
          </a:xfrm>
          <a:prstGeom prst="rect">
            <a:avLst/>
          </a:prstGeom>
          <a:noFill/>
        </p:spPr>
        <p:txBody>
          <a:bodyPr wrap="square" lIns="108000">
            <a:spAutoFit/>
          </a:bodyPr>
          <a:lstStyle/>
          <a:p>
            <a:r>
              <a:rPr lang="nl-NL" sz="1050" spc="30" baseline="0" dirty="0">
                <a:solidFill>
                  <a:schemeClr val="bg1"/>
                </a:solidFill>
                <a:latin typeface="Arial" panose="020B0604020202020204" pitchFamily="34" charset="0"/>
                <a:cs typeface="Arial" panose="020B0604020202020204" pitchFamily="34" charset="0"/>
              </a:rPr>
              <a:t>1C.</a:t>
            </a:r>
          </a:p>
          <a:p>
            <a:endParaRPr lang="nl-NL" sz="1050" spc="30" baseline="0" dirty="0">
              <a:solidFill>
                <a:schemeClr val="bg1"/>
              </a:solidFill>
              <a:latin typeface="Arial" panose="020B0604020202020204" pitchFamily="34" charset="0"/>
              <a:cs typeface="Arial" panose="020B0604020202020204" pitchFamily="34" charset="0"/>
            </a:endParaRPr>
          </a:p>
        </p:txBody>
      </p:sp>
      <p:sp>
        <p:nvSpPr>
          <p:cNvPr id="83" name="Tijdelijke aanduiding voor dianummer 2">
            <a:extLst>
              <a:ext uri="{FF2B5EF4-FFF2-40B4-BE49-F238E27FC236}">
                <a16:creationId xmlns:a16="http://schemas.microsoft.com/office/drawing/2014/main" id="{AF01EAED-985E-6942-8D0B-2AC18EB3F7FF}"/>
              </a:ext>
            </a:extLst>
          </p:cNvPr>
          <p:cNvSpPr>
            <a:spLocks noGrp="1"/>
          </p:cNvSpPr>
          <p:nvPr>
            <p:ph type="sldNum" sz="quarter" idx="20"/>
          </p:nvPr>
        </p:nvSpPr>
        <p:spPr>
          <a:xfrm>
            <a:off x="11530943" y="6430794"/>
            <a:ext cx="400625" cy="253879"/>
          </a:xfrm>
          <a:prstGeom prst="rect">
            <a:avLst/>
          </a:prstGeom>
        </p:spPr>
        <p:txBody>
          <a:bodyPr/>
          <a:lstStyle/>
          <a:p>
            <a:r>
              <a:rPr lang="nl-NL"/>
              <a:t> </a:t>
            </a:r>
            <a:fld id="{6259FAF5-9CF2-6240-9E3B-6BD972AD2B41}" type="slidenum">
              <a:rPr lang="nl-NL" smtClean="0"/>
              <a:pPr/>
              <a:t>‹nr.›</a:t>
            </a:fld>
            <a:endParaRPr lang="nl-NL" dirty="0"/>
          </a:p>
        </p:txBody>
      </p:sp>
    </p:spTree>
    <p:extLst>
      <p:ext uri="{BB962C8B-B14F-4D97-AF65-F5344CB8AC3E}">
        <p14:creationId xmlns:p14="http://schemas.microsoft.com/office/powerpoint/2010/main" val="822417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Projectgegevens">
    <p:spTree>
      <p:nvGrpSpPr>
        <p:cNvPr id="1" name=""/>
        <p:cNvGrpSpPr/>
        <p:nvPr/>
      </p:nvGrpSpPr>
      <p:grpSpPr>
        <a:xfrm>
          <a:off x="0" y="0"/>
          <a:ext cx="0" cy="0"/>
          <a:chOff x="0" y="0"/>
          <a:chExt cx="0" cy="0"/>
        </a:xfrm>
      </p:grpSpPr>
      <p:grpSp>
        <p:nvGrpSpPr>
          <p:cNvPr id="18" name="Groep 17">
            <a:extLst>
              <a:ext uri="{FF2B5EF4-FFF2-40B4-BE49-F238E27FC236}">
                <a16:creationId xmlns:a16="http://schemas.microsoft.com/office/drawing/2014/main" id="{1BF0E779-34E7-CA41-BFBF-0A9228D2490C}"/>
              </a:ext>
            </a:extLst>
          </p:cNvPr>
          <p:cNvGrpSpPr/>
          <p:nvPr userDrawn="1"/>
        </p:nvGrpSpPr>
        <p:grpSpPr>
          <a:xfrm>
            <a:off x="627265" y="1856730"/>
            <a:ext cx="5365385" cy="324001"/>
            <a:chOff x="213974" y="252463"/>
            <a:chExt cx="2515187" cy="324001"/>
          </a:xfrm>
        </p:grpSpPr>
        <p:sp>
          <p:nvSpPr>
            <p:cNvPr id="19" name="Rechthoek 18">
              <a:extLst>
                <a:ext uri="{FF2B5EF4-FFF2-40B4-BE49-F238E27FC236}">
                  <a16:creationId xmlns:a16="http://schemas.microsoft.com/office/drawing/2014/main" id="{7CFF9277-B39E-5847-AD91-D172B1292D1C}"/>
                </a:ext>
              </a:extLst>
            </p:cNvPr>
            <p:cNvSpPr/>
            <p:nvPr userDrawn="1"/>
          </p:nvSpPr>
          <p:spPr>
            <a:xfrm>
              <a:off x="213974" y="252464"/>
              <a:ext cx="2515187" cy="324000"/>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dirty="0">
                <a:ln>
                  <a:noFill/>
                </a:ln>
              </a:endParaRPr>
            </a:p>
          </p:txBody>
        </p:sp>
        <p:sp>
          <p:nvSpPr>
            <p:cNvPr id="20" name="Tijdelijke aanduiding voor titel 1">
              <a:extLst>
                <a:ext uri="{FF2B5EF4-FFF2-40B4-BE49-F238E27FC236}">
                  <a16:creationId xmlns:a16="http://schemas.microsoft.com/office/drawing/2014/main" id="{C57BA551-D952-2041-ADA4-EE8F8BFA611B}"/>
                </a:ext>
              </a:extLst>
            </p:cNvPr>
            <p:cNvSpPr txBox="1">
              <a:spLocks/>
            </p:cNvSpPr>
            <p:nvPr userDrawn="1"/>
          </p:nvSpPr>
          <p:spPr>
            <a:xfrm>
              <a:off x="219521" y="252463"/>
              <a:ext cx="2044917" cy="324000"/>
            </a:xfrm>
            <a:prstGeom prst="rect">
              <a:avLst/>
            </a:prstGeom>
            <a:ln>
              <a:solidFill>
                <a:schemeClr val="tx2"/>
              </a:solidFill>
            </a:ln>
          </p:spPr>
          <p:txBody>
            <a:bodyPr vert="horz" lIns="108000" tIns="45720" rIns="72000" bIns="45720" rtlCol="0" anchor="ctr">
              <a:noAutofit/>
            </a:bodyPr>
            <a:lstStyle>
              <a:lvl1pPr algn="l" defTabSz="914400" rtl="0" eaLnBrk="1" latinLnBrk="0" hangingPunct="1">
                <a:lnSpc>
                  <a:spcPct val="90000"/>
                </a:lnSpc>
                <a:spcBef>
                  <a:spcPct val="0"/>
                </a:spcBef>
                <a:buNone/>
                <a:defRPr sz="1500" kern="1200">
                  <a:solidFill>
                    <a:schemeClr val="tx1"/>
                  </a:solidFill>
                  <a:latin typeface="Bebas Kai" pitchFamily="82" charset="77"/>
                  <a:ea typeface="+mj-ea"/>
                  <a:cs typeface="+mj-cs"/>
                </a:defRPr>
              </a:lvl1pPr>
            </a:lstStyle>
            <a:p>
              <a:r>
                <a:rPr lang="nl-NL" sz="1100" b="0" kern="1200" spc="30" baseline="0" dirty="0">
                  <a:solidFill>
                    <a:schemeClr val="bg1"/>
                  </a:solidFill>
                  <a:effectLst/>
                  <a:latin typeface="Arial" panose="020B0604020202020204" pitchFamily="34" charset="0"/>
                  <a:ea typeface="+mj-ea"/>
                  <a:cs typeface="Arial" panose="020B0604020202020204" pitchFamily="34" charset="0"/>
                </a:rPr>
                <a:t>2A. BELANGRIJKSTE AANDACHTSPUNTEN</a:t>
              </a:r>
            </a:p>
          </p:txBody>
        </p:sp>
      </p:grpSp>
      <p:grpSp>
        <p:nvGrpSpPr>
          <p:cNvPr id="21" name="Groep 20">
            <a:extLst>
              <a:ext uri="{FF2B5EF4-FFF2-40B4-BE49-F238E27FC236}">
                <a16:creationId xmlns:a16="http://schemas.microsoft.com/office/drawing/2014/main" id="{C6A40386-872B-AF4D-BF7B-DF03C9C648CC}"/>
              </a:ext>
            </a:extLst>
          </p:cNvPr>
          <p:cNvGrpSpPr/>
          <p:nvPr userDrawn="1"/>
        </p:nvGrpSpPr>
        <p:grpSpPr>
          <a:xfrm>
            <a:off x="6206072" y="1856730"/>
            <a:ext cx="5403228" cy="324000"/>
            <a:chOff x="220538" y="240664"/>
            <a:chExt cx="1776660" cy="324000"/>
          </a:xfrm>
        </p:grpSpPr>
        <p:sp>
          <p:nvSpPr>
            <p:cNvPr id="22" name="Rechthoek 21">
              <a:extLst>
                <a:ext uri="{FF2B5EF4-FFF2-40B4-BE49-F238E27FC236}">
                  <a16:creationId xmlns:a16="http://schemas.microsoft.com/office/drawing/2014/main" id="{A4F816EC-F682-E647-9D62-CA4A2FB280EF}"/>
                </a:ext>
              </a:extLst>
            </p:cNvPr>
            <p:cNvSpPr/>
            <p:nvPr userDrawn="1"/>
          </p:nvSpPr>
          <p:spPr>
            <a:xfrm>
              <a:off x="220538" y="240664"/>
              <a:ext cx="1764216" cy="324000"/>
            </a:xfrm>
            <a:prstGeom prst="rect">
              <a:avLst/>
            </a:prstGeom>
            <a:solidFill>
              <a:schemeClr val="tx2"/>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dirty="0">
                <a:ln>
                  <a:noFill/>
                </a:ln>
              </a:endParaRPr>
            </a:p>
          </p:txBody>
        </p:sp>
        <p:sp>
          <p:nvSpPr>
            <p:cNvPr id="23" name="Tijdelijke aanduiding voor titel 1">
              <a:extLst>
                <a:ext uri="{FF2B5EF4-FFF2-40B4-BE49-F238E27FC236}">
                  <a16:creationId xmlns:a16="http://schemas.microsoft.com/office/drawing/2014/main" id="{D38EEA48-A281-D74B-B81F-BBD7108A3477}"/>
                </a:ext>
              </a:extLst>
            </p:cNvPr>
            <p:cNvSpPr txBox="1">
              <a:spLocks/>
            </p:cNvSpPr>
            <p:nvPr userDrawn="1"/>
          </p:nvSpPr>
          <p:spPr>
            <a:xfrm>
              <a:off x="225552" y="240664"/>
              <a:ext cx="1771646" cy="324000"/>
            </a:xfrm>
            <a:prstGeom prst="rect">
              <a:avLst/>
            </a:prstGeom>
          </p:spPr>
          <p:txBody>
            <a:bodyPr vert="horz" lIns="108000" tIns="45720" rIns="91440" bIns="45720" rtlCol="0" anchor="ctr">
              <a:noAutofit/>
            </a:bodyPr>
            <a:lstStyle>
              <a:lvl1pPr algn="l" defTabSz="914400" rtl="0" eaLnBrk="1" latinLnBrk="0" hangingPunct="1">
                <a:lnSpc>
                  <a:spcPct val="90000"/>
                </a:lnSpc>
                <a:spcBef>
                  <a:spcPct val="0"/>
                </a:spcBef>
                <a:buNone/>
                <a:defRPr sz="1500" kern="1200">
                  <a:solidFill>
                    <a:schemeClr val="tx1"/>
                  </a:solidFill>
                  <a:latin typeface="Bebas Kai" pitchFamily="8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nl-NL" sz="1100" b="0" kern="1200" spc="30" baseline="0" dirty="0">
                  <a:solidFill>
                    <a:schemeClr val="bg1"/>
                  </a:solidFill>
                  <a:effectLst/>
                  <a:latin typeface="Arial" panose="020B0604020202020204" pitchFamily="34" charset="0"/>
                  <a:ea typeface="+mj-ea"/>
                  <a:cs typeface="Arial" panose="020B0604020202020204" pitchFamily="34" charset="0"/>
                </a:rPr>
                <a:t>2B. BELANGRIJKSTE RISICO’S </a:t>
              </a:r>
            </a:p>
          </p:txBody>
        </p:sp>
      </p:grpSp>
      <p:sp>
        <p:nvSpPr>
          <p:cNvPr id="24" name="Tekstvak 23">
            <a:extLst>
              <a:ext uri="{FF2B5EF4-FFF2-40B4-BE49-F238E27FC236}">
                <a16:creationId xmlns:a16="http://schemas.microsoft.com/office/drawing/2014/main" id="{7FE744C8-D53C-B247-A9FE-FED870550302}"/>
              </a:ext>
            </a:extLst>
          </p:cNvPr>
          <p:cNvSpPr txBox="1"/>
          <p:nvPr userDrawn="1"/>
        </p:nvSpPr>
        <p:spPr>
          <a:xfrm>
            <a:off x="627266" y="942542"/>
            <a:ext cx="5365384" cy="738664"/>
          </a:xfrm>
          <a:prstGeom prst="rect">
            <a:avLst/>
          </a:prstGeom>
          <a:noFill/>
        </p:spPr>
        <p:txBody>
          <a:bodyPr wrap="square" lIns="0" tIns="0" rIns="0" bIns="0" rtlCol="0">
            <a:spAutoFit/>
          </a:bodyPr>
          <a:lstStyle/>
          <a:p>
            <a:r>
              <a:rPr lang="nl-NL" sz="1200" kern="1200" dirty="0">
                <a:solidFill>
                  <a:schemeClr val="tx1"/>
                </a:solidFill>
                <a:effectLst/>
                <a:latin typeface="+mj-lt"/>
                <a:ea typeface="+mn-ea"/>
                <a:cs typeface="+mn-cs"/>
              </a:rPr>
              <a:t>In onderstaand overzicht staan de belangrijkste aandachtspunten en risico’s van het project. Houd hiermee rekening bij het opstellen van dit BUP. Het is ook mogelijk om verwijzingen op te nemen naar andere documenten of (web)pagina’s over de specifieke aandachtspunten en/of risico’s voor dit project. </a:t>
            </a:r>
          </a:p>
        </p:txBody>
      </p:sp>
      <p:sp>
        <p:nvSpPr>
          <p:cNvPr id="32" name="Tijdelijke aanduiding voor tekst 10">
            <a:extLst>
              <a:ext uri="{FF2B5EF4-FFF2-40B4-BE49-F238E27FC236}">
                <a16:creationId xmlns:a16="http://schemas.microsoft.com/office/drawing/2014/main" id="{CA9091CD-1BEA-B44E-9F3F-B9FCB71A8653}"/>
              </a:ext>
            </a:extLst>
          </p:cNvPr>
          <p:cNvSpPr>
            <a:spLocks noGrp="1"/>
          </p:cNvSpPr>
          <p:nvPr>
            <p:ph type="body" sz="quarter" idx="13" hasCustomPrompt="1"/>
          </p:nvPr>
        </p:nvSpPr>
        <p:spPr>
          <a:xfrm>
            <a:off x="6206072" y="2180730"/>
            <a:ext cx="5365384" cy="3112239"/>
          </a:xfrm>
          <a:prstGeom prst="rect">
            <a:avLst/>
          </a:prstGeom>
          <a:solidFill>
            <a:schemeClr val="bg2">
              <a:lumMod val="20000"/>
              <a:lumOff val="80000"/>
            </a:schemeClr>
          </a:solidFill>
          <a:ln>
            <a:solidFill>
              <a:schemeClr val="accent3"/>
            </a:solidFill>
          </a:ln>
        </p:spPr>
        <p:txBody>
          <a:bodyPr lIns="108000" tIns="108000" rIns="72000" bIns="7200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nl-NL" sz="1200" u="none" smtClean="0">
                <a:solidFill>
                  <a:schemeClr val="accent3"/>
                </a:solidFill>
                <a:effectLst/>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Beschrijf de belangrijkste risico’s die invloed hebben op dit BUP.</a:t>
            </a:r>
          </a:p>
        </p:txBody>
      </p:sp>
      <p:sp>
        <p:nvSpPr>
          <p:cNvPr id="28" name="Tijdelijke aanduiding voor tekst 10">
            <a:extLst>
              <a:ext uri="{FF2B5EF4-FFF2-40B4-BE49-F238E27FC236}">
                <a16:creationId xmlns:a16="http://schemas.microsoft.com/office/drawing/2014/main" id="{532023D7-C385-8D44-9469-855B6F2246F2}"/>
              </a:ext>
            </a:extLst>
          </p:cNvPr>
          <p:cNvSpPr>
            <a:spLocks noGrp="1"/>
          </p:cNvSpPr>
          <p:nvPr>
            <p:ph type="body" sz="quarter" idx="17" hasCustomPrompt="1"/>
          </p:nvPr>
        </p:nvSpPr>
        <p:spPr>
          <a:xfrm>
            <a:off x="6206072" y="5398477"/>
            <a:ext cx="5365384" cy="661667"/>
          </a:xfrm>
          <a:prstGeom prst="rect">
            <a:avLst/>
          </a:prstGeom>
          <a:solidFill>
            <a:schemeClr val="bg2">
              <a:lumMod val="20000"/>
              <a:lumOff val="80000"/>
            </a:schemeClr>
          </a:solidFill>
          <a:ln>
            <a:solidFill>
              <a:schemeClr val="accent3"/>
            </a:solidFill>
          </a:ln>
        </p:spPr>
        <p:txBody>
          <a:bodyPr lIns="108000" tIns="108000" rIns="72000" bIns="72000"/>
          <a:lstStyle>
            <a:lvl1pPr marL="171450" marR="0" indent="-1714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lang="nl-NL" sz="1100" u="sng">
                <a:solidFill>
                  <a:schemeClr val="accent1"/>
                </a:solidFill>
                <a:effectLst/>
                <a:latin typeface="+mj-lt"/>
              </a:defRPr>
            </a:lvl1pPr>
          </a:lstStyle>
          <a:p>
            <a:pPr lvl="0"/>
            <a:r>
              <a:rPr lang="nl-NL" dirty="0"/>
              <a:t>Verwijzing invoegen</a:t>
            </a:r>
          </a:p>
          <a:p>
            <a:pPr lvl="0"/>
            <a:r>
              <a:rPr lang="nl-NL" dirty="0"/>
              <a:t>Verwijzing invoegen</a:t>
            </a:r>
          </a:p>
          <a:p>
            <a:pPr lvl="0"/>
            <a:endParaRPr lang="nl-NL" dirty="0"/>
          </a:p>
          <a:p>
            <a:pPr lvl="0"/>
            <a:endParaRPr lang="nl-NL" dirty="0"/>
          </a:p>
        </p:txBody>
      </p:sp>
      <p:sp>
        <p:nvSpPr>
          <p:cNvPr id="29" name="Tijdelijke aanduiding voor tekst 10">
            <a:extLst>
              <a:ext uri="{FF2B5EF4-FFF2-40B4-BE49-F238E27FC236}">
                <a16:creationId xmlns:a16="http://schemas.microsoft.com/office/drawing/2014/main" id="{225C29F5-6F01-A74D-9C12-C761624FC734}"/>
              </a:ext>
            </a:extLst>
          </p:cNvPr>
          <p:cNvSpPr>
            <a:spLocks noGrp="1"/>
          </p:cNvSpPr>
          <p:nvPr>
            <p:ph type="body" sz="quarter" idx="18" hasCustomPrompt="1"/>
          </p:nvPr>
        </p:nvSpPr>
        <p:spPr>
          <a:xfrm>
            <a:off x="628649" y="5398477"/>
            <a:ext cx="5364000" cy="661667"/>
          </a:xfrm>
          <a:prstGeom prst="rect">
            <a:avLst/>
          </a:prstGeom>
          <a:solidFill>
            <a:schemeClr val="bg2">
              <a:lumMod val="20000"/>
              <a:lumOff val="80000"/>
            </a:schemeClr>
          </a:solidFill>
          <a:ln>
            <a:solidFill>
              <a:schemeClr val="accent3"/>
            </a:solidFill>
          </a:ln>
        </p:spPr>
        <p:txBody>
          <a:bodyPr lIns="108000" tIns="108000" rIns="72000" bIns="72000"/>
          <a:lstStyle>
            <a:lvl1pPr marL="171450" marR="0" indent="-1714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lang="nl-NL" sz="1100" u="sng">
                <a:solidFill>
                  <a:schemeClr val="accent1"/>
                </a:solidFill>
                <a:effectLst/>
                <a:latin typeface="+mj-lt"/>
              </a:defRPr>
            </a:lvl1pPr>
          </a:lstStyle>
          <a:p>
            <a:pPr lvl="0"/>
            <a:r>
              <a:rPr lang="nl-NL" dirty="0"/>
              <a:t>Verwijzing invoegen</a:t>
            </a:r>
          </a:p>
          <a:p>
            <a:pPr lvl="0"/>
            <a:r>
              <a:rPr lang="nl-NL" dirty="0"/>
              <a:t>Verwijzing invoegen</a:t>
            </a:r>
          </a:p>
          <a:p>
            <a:pPr lvl="0"/>
            <a:endParaRPr lang="nl-NL" dirty="0"/>
          </a:p>
          <a:p>
            <a:pPr lvl="0"/>
            <a:endParaRPr lang="nl-NL" dirty="0"/>
          </a:p>
        </p:txBody>
      </p:sp>
      <p:sp>
        <p:nvSpPr>
          <p:cNvPr id="35" name="Tijdelijke aanduiding voor tekst 10">
            <a:extLst>
              <a:ext uri="{FF2B5EF4-FFF2-40B4-BE49-F238E27FC236}">
                <a16:creationId xmlns:a16="http://schemas.microsoft.com/office/drawing/2014/main" id="{74BFF15B-D523-D343-B2AB-0F9BDA3E3D09}"/>
              </a:ext>
            </a:extLst>
          </p:cNvPr>
          <p:cNvSpPr>
            <a:spLocks noGrp="1"/>
          </p:cNvSpPr>
          <p:nvPr>
            <p:ph type="body" sz="quarter" idx="19" hasCustomPrompt="1"/>
          </p:nvPr>
        </p:nvSpPr>
        <p:spPr>
          <a:xfrm>
            <a:off x="627265" y="2180730"/>
            <a:ext cx="5365384" cy="3112239"/>
          </a:xfrm>
          <a:prstGeom prst="rect">
            <a:avLst/>
          </a:prstGeom>
          <a:solidFill>
            <a:schemeClr val="bg2">
              <a:lumMod val="20000"/>
              <a:lumOff val="80000"/>
            </a:schemeClr>
          </a:solidFill>
          <a:ln>
            <a:solidFill>
              <a:schemeClr val="accent3"/>
            </a:solidFill>
          </a:ln>
        </p:spPr>
        <p:txBody>
          <a:bodyPr lIns="108000" tIns="108000" rIns="72000" bIns="7200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nl-NL" sz="1200" u="none" smtClean="0">
                <a:solidFill>
                  <a:schemeClr val="accent3"/>
                </a:solidFill>
                <a:effectLst/>
                <a:latin typeface="+mj-lt"/>
              </a:defRPr>
            </a:lvl1pPr>
          </a:lstStyle>
          <a:p>
            <a:pPr lvl="0"/>
            <a:r>
              <a:rPr lang="nl-NL" dirty="0"/>
              <a:t>Beschrijf de belangrijkste aandachtspunten die invloed hebben op dit BUP.</a:t>
            </a:r>
          </a:p>
        </p:txBody>
      </p:sp>
      <p:sp>
        <p:nvSpPr>
          <p:cNvPr id="3" name="Tijdelijke aanduiding voor dianummer 2">
            <a:extLst>
              <a:ext uri="{FF2B5EF4-FFF2-40B4-BE49-F238E27FC236}">
                <a16:creationId xmlns:a16="http://schemas.microsoft.com/office/drawing/2014/main" id="{E4CC2476-FAE8-C04F-8684-5F7557894CBE}"/>
              </a:ext>
            </a:extLst>
          </p:cNvPr>
          <p:cNvSpPr>
            <a:spLocks noGrp="1"/>
          </p:cNvSpPr>
          <p:nvPr>
            <p:ph type="sldNum" sz="quarter" idx="20"/>
          </p:nvPr>
        </p:nvSpPr>
        <p:spPr>
          <a:xfrm>
            <a:off x="11530943" y="6430794"/>
            <a:ext cx="400625" cy="253879"/>
          </a:xfrm>
          <a:prstGeom prst="rect">
            <a:avLst/>
          </a:prstGeom>
        </p:spPr>
        <p:txBody>
          <a:bodyPr/>
          <a:lstStyle/>
          <a:p>
            <a:r>
              <a:rPr lang="nl-NL"/>
              <a:t> </a:t>
            </a:r>
            <a:fld id="{6259FAF5-9CF2-6240-9E3B-6BD972AD2B41}" type="slidenum">
              <a:rPr lang="nl-NL" smtClean="0"/>
              <a:pPr/>
              <a:t>‹nr.›</a:t>
            </a:fld>
            <a:endParaRPr lang="nl-NL" dirty="0"/>
          </a:p>
        </p:txBody>
      </p:sp>
      <p:sp>
        <p:nvSpPr>
          <p:cNvPr id="15" name="Tekstvak 14">
            <a:extLst>
              <a:ext uri="{FF2B5EF4-FFF2-40B4-BE49-F238E27FC236}">
                <a16:creationId xmlns:a16="http://schemas.microsoft.com/office/drawing/2014/main" id="{681676F7-1F49-A544-A1FC-1A99E84645E0}"/>
              </a:ext>
            </a:extLst>
          </p:cNvPr>
          <p:cNvSpPr txBox="1"/>
          <p:nvPr userDrawn="1"/>
        </p:nvSpPr>
        <p:spPr>
          <a:xfrm>
            <a:off x="616207" y="234000"/>
            <a:ext cx="5308349" cy="430887"/>
          </a:xfrm>
          <a:prstGeom prst="rect">
            <a:avLst/>
          </a:prstGeom>
          <a:noFill/>
        </p:spPr>
        <p:txBody>
          <a:bodyPr wrap="square" lIns="0" rtlCol="0">
            <a:spAutoFit/>
          </a:bodyPr>
          <a:lstStyle/>
          <a:p>
            <a:r>
              <a:rPr lang="nl-NL" sz="2200" b="1" kern="1200" dirty="0">
                <a:solidFill>
                  <a:schemeClr val="accent1"/>
                </a:solidFill>
                <a:effectLst/>
                <a:latin typeface="Arial" panose="020B0604020202020204" pitchFamily="34" charset="0"/>
                <a:ea typeface="+mn-ea"/>
                <a:cs typeface="Arial" panose="020B0604020202020204" pitchFamily="34" charset="0"/>
              </a:rPr>
              <a:t>3.2 PROJECTGEGEVENS</a:t>
            </a:r>
            <a:endParaRPr lang="nl-NL" sz="22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114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Doelen &amp; toepassingen">
    <p:spTree>
      <p:nvGrpSpPr>
        <p:cNvPr id="1" name=""/>
        <p:cNvGrpSpPr/>
        <p:nvPr/>
      </p:nvGrpSpPr>
      <p:grpSpPr>
        <a:xfrm>
          <a:off x="0" y="0"/>
          <a:ext cx="0" cy="0"/>
          <a:chOff x="0" y="0"/>
          <a:chExt cx="0" cy="0"/>
        </a:xfrm>
      </p:grpSpPr>
      <p:sp>
        <p:nvSpPr>
          <p:cNvPr id="42" name="Tekstvak 41">
            <a:extLst>
              <a:ext uri="{FF2B5EF4-FFF2-40B4-BE49-F238E27FC236}">
                <a16:creationId xmlns:a16="http://schemas.microsoft.com/office/drawing/2014/main" id="{C0297789-E58B-7C4C-A544-EB68216F93F0}"/>
              </a:ext>
            </a:extLst>
          </p:cNvPr>
          <p:cNvSpPr txBox="1"/>
          <p:nvPr userDrawn="1"/>
        </p:nvSpPr>
        <p:spPr>
          <a:xfrm>
            <a:off x="628141" y="1282487"/>
            <a:ext cx="3502965" cy="541856"/>
          </a:xfrm>
          <a:prstGeom prst="rect">
            <a:avLst/>
          </a:prstGeom>
          <a:solidFill>
            <a:schemeClr val="bg2">
              <a:lumMod val="20000"/>
              <a:lumOff val="80000"/>
            </a:schemeClr>
          </a:solidFill>
        </p:spPr>
        <p:txBody>
          <a:bodyPr wrap="square" lIns="108000" tIns="108000" rIns="108000" bIns="72000" rtlCol="0">
            <a:spAutoFit/>
          </a:bodyPr>
          <a:lstStyle/>
          <a:p>
            <a:r>
              <a:rPr lang="nl-NL" sz="1170" kern="1200" spc="-10" baseline="0" dirty="0">
                <a:solidFill>
                  <a:schemeClr val="tx1"/>
                </a:solidFill>
                <a:effectLst/>
                <a:latin typeface="+mj-lt"/>
                <a:ea typeface="+mn-ea"/>
                <a:cs typeface="+mn-cs"/>
              </a:rPr>
              <a:t>Omschrijf kort de doelstellingen voor dit project en voeg daar een relevante en concrete verwijzing aan toe. </a:t>
            </a:r>
          </a:p>
        </p:txBody>
      </p:sp>
      <p:grpSp>
        <p:nvGrpSpPr>
          <p:cNvPr id="43" name="Groep 42">
            <a:extLst>
              <a:ext uri="{FF2B5EF4-FFF2-40B4-BE49-F238E27FC236}">
                <a16:creationId xmlns:a16="http://schemas.microsoft.com/office/drawing/2014/main" id="{29435A3B-6D30-C04E-8AAE-C9CA1FEDA159}"/>
              </a:ext>
            </a:extLst>
          </p:cNvPr>
          <p:cNvGrpSpPr/>
          <p:nvPr userDrawn="1"/>
        </p:nvGrpSpPr>
        <p:grpSpPr>
          <a:xfrm>
            <a:off x="628142" y="948841"/>
            <a:ext cx="3494588" cy="342000"/>
            <a:chOff x="220540" y="240664"/>
            <a:chExt cx="5296462" cy="342000"/>
          </a:xfrm>
        </p:grpSpPr>
        <p:sp>
          <p:nvSpPr>
            <p:cNvPr id="44" name="Rechthoek 43">
              <a:extLst>
                <a:ext uri="{FF2B5EF4-FFF2-40B4-BE49-F238E27FC236}">
                  <a16:creationId xmlns:a16="http://schemas.microsoft.com/office/drawing/2014/main" id="{02B4FEE4-2921-F147-9F4C-65C68EBD1BA6}"/>
                </a:ext>
              </a:extLst>
            </p:cNvPr>
            <p:cNvSpPr/>
            <p:nvPr userDrawn="1"/>
          </p:nvSpPr>
          <p:spPr>
            <a:xfrm>
              <a:off x="220540" y="240664"/>
              <a:ext cx="5296462" cy="34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dirty="0">
                <a:ln>
                  <a:noFill/>
                </a:ln>
              </a:endParaRPr>
            </a:p>
          </p:txBody>
        </p:sp>
        <p:sp>
          <p:nvSpPr>
            <p:cNvPr id="45" name="Tijdelijke aanduiding voor titel 1">
              <a:extLst>
                <a:ext uri="{FF2B5EF4-FFF2-40B4-BE49-F238E27FC236}">
                  <a16:creationId xmlns:a16="http://schemas.microsoft.com/office/drawing/2014/main" id="{B64D936D-2770-5240-9F6D-04582779BF52}"/>
                </a:ext>
              </a:extLst>
            </p:cNvPr>
            <p:cNvSpPr txBox="1">
              <a:spLocks/>
            </p:cNvSpPr>
            <p:nvPr userDrawn="1"/>
          </p:nvSpPr>
          <p:spPr>
            <a:xfrm>
              <a:off x="225551" y="249489"/>
              <a:ext cx="4967139" cy="324822"/>
            </a:xfrm>
            <a:prstGeom prst="rect">
              <a:avLst/>
            </a:prstGeom>
          </p:spPr>
          <p:txBody>
            <a:bodyPr vert="horz" lIns="108000" tIns="45720" rIns="91440" bIns="45720" rtlCol="0" anchor="ctr">
              <a:noAutofit/>
            </a:bodyPr>
            <a:lstStyle>
              <a:lvl1pPr algn="l" defTabSz="914400" rtl="0" eaLnBrk="1" latinLnBrk="0" hangingPunct="1">
                <a:lnSpc>
                  <a:spcPct val="90000"/>
                </a:lnSpc>
                <a:spcBef>
                  <a:spcPct val="0"/>
                </a:spcBef>
                <a:buNone/>
                <a:defRPr sz="1500" kern="1200">
                  <a:solidFill>
                    <a:schemeClr val="tx1"/>
                  </a:solidFill>
                  <a:latin typeface="Bebas Kai" pitchFamily="82" charset="77"/>
                  <a:ea typeface="+mj-ea"/>
                  <a:cs typeface="+mj-cs"/>
                </a:defRPr>
              </a:lvl1pPr>
            </a:lstStyle>
            <a:p>
              <a:r>
                <a:rPr lang="nl-NL" sz="1100" b="0" kern="1200" spc="30" baseline="0" dirty="0">
                  <a:solidFill>
                    <a:schemeClr val="bg1"/>
                  </a:solidFill>
                  <a:effectLst/>
                  <a:latin typeface="Arial" panose="020B0604020202020204" pitchFamily="34" charset="0"/>
                  <a:ea typeface="+mj-ea"/>
                  <a:cs typeface="Arial" panose="020B0604020202020204" pitchFamily="34" charset="0"/>
                </a:rPr>
                <a:t>3A. DOELEN</a:t>
              </a:r>
            </a:p>
          </p:txBody>
        </p:sp>
      </p:grpSp>
      <p:grpSp>
        <p:nvGrpSpPr>
          <p:cNvPr id="48" name="Groep 47">
            <a:extLst>
              <a:ext uri="{FF2B5EF4-FFF2-40B4-BE49-F238E27FC236}">
                <a16:creationId xmlns:a16="http://schemas.microsoft.com/office/drawing/2014/main" id="{2EE46055-F26B-EB4E-8B35-982D05C0E043}"/>
              </a:ext>
            </a:extLst>
          </p:cNvPr>
          <p:cNvGrpSpPr/>
          <p:nvPr userDrawn="1"/>
        </p:nvGrpSpPr>
        <p:grpSpPr>
          <a:xfrm>
            <a:off x="4351499" y="957665"/>
            <a:ext cx="3494588" cy="342000"/>
            <a:chOff x="46295" y="240664"/>
            <a:chExt cx="5460084" cy="342000"/>
          </a:xfrm>
        </p:grpSpPr>
        <p:sp>
          <p:nvSpPr>
            <p:cNvPr id="49" name="Rechthoek 48">
              <a:extLst>
                <a:ext uri="{FF2B5EF4-FFF2-40B4-BE49-F238E27FC236}">
                  <a16:creationId xmlns:a16="http://schemas.microsoft.com/office/drawing/2014/main" id="{FCD9704B-9F20-B34B-A066-64C7F3F028A6}"/>
                </a:ext>
              </a:extLst>
            </p:cNvPr>
            <p:cNvSpPr/>
            <p:nvPr userDrawn="1"/>
          </p:nvSpPr>
          <p:spPr>
            <a:xfrm>
              <a:off x="46295" y="240664"/>
              <a:ext cx="5460084" cy="34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dirty="0">
                <a:ln>
                  <a:noFill/>
                </a:ln>
              </a:endParaRPr>
            </a:p>
          </p:txBody>
        </p:sp>
        <p:sp>
          <p:nvSpPr>
            <p:cNvPr id="50" name="Tijdelijke aanduiding voor titel 1">
              <a:extLst>
                <a:ext uri="{FF2B5EF4-FFF2-40B4-BE49-F238E27FC236}">
                  <a16:creationId xmlns:a16="http://schemas.microsoft.com/office/drawing/2014/main" id="{3120B9AB-245E-D548-95D0-AAE1343BCC7C}"/>
                </a:ext>
              </a:extLst>
            </p:cNvPr>
            <p:cNvSpPr txBox="1">
              <a:spLocks/>
            </p:cNvSpPr>
            <p:nvPr userDrawn="1"/>
          </p:nvSpPr>
          <p:spPr>
            <a:xfrm>
              <a:off x="46295" y="249967"/>
              <a:ext cx="3684290" cy="298067"/>
            </a:xfrm>
            <a:prstGeom prst="rect">
              <a:avLst/>
            </a:prstGeom>
          </p:spPr>
          <p:txBody>
            <a:bodyPr vert="horz" lIns="108000" tIns="45720" rIns="91440" bIns="45720" rtlCol="0" anchor="ctr">
              <a:normAutofit/>
            </a:bodyPr>
            <a:lstStyle>
              <a:lvl1pPr algn="l" defTabSz="914400" rtl="0" eaLnBrk="1" latinLnBrk="0" hangingPunct="1">
                <a:lnSpc>
                  <a:spcPct val="90000"/>
                </a:lnSpc>
                <a:spcBef>
                  <a:spcPct val="0"/>
                </a:spcBef>
                <a:buNone/>
                <a:defRPr sz="1500" kern="1200">
                  <a:solidFill>
                    <a:schemeClr val="tx1"/>
                  </a:solidFill>
                  <a:latin typeface="Bebas Kai" pitchFamily="8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nl-NL" sz="1100" b="0" kern="1200" spc="30" baseline="0" dirty="0">
                  <a:solidFill>
                    <a:schemeClr val="bg1"/>
                  </a:solidFill>
                  <a:effectLst/>
                  <a:latin typeface="Arial" panose="020B0604020202020204" pitchFamily="34" charset="0"/>
                  <a:ea typeface="+mj-ea"/>
                  <a:cs typeface="Arial" panose="020B0604020202020204" pitchFamily="34" charset="0"/>
                </a:rPr>
                <a:t>3B. TOEPASSINGEN</a:t>
              </a:r>
            </a:p>
          </p:txBody>
        </p:sp>
      </p:grpSp>
      <p:sp>
        <p:nvSpPr>
          <p:cNvPr id="75" name="Tekstvak 74">
            <a:extLst>
              <a:ext uri="{FF2B5EF4-FFF2-40B4-BE49-F238E27FC236}">
                <a16:creationId xmlns:a16="http://schemas.microsoft.com/office/drawing/2014/main" id="{AE31E0CF-ED30-CB49-ADEA-9909D7318DFC}"/>
              </a:ext>
            </a:extLst>
          </p:cNvPr>
          <p:cNvSpPr txBox="1"/>
          <p:nvPr userDrawn="1"/>
        </p:nvSpPr>
        <p:spPr>
          <a:xfrm>
            <a:off x="4348706" y="1282487"/>
            <a:ext cx="3502965" cy="551090"/>
          </a:xfrm>
          <a:prstGeom prst="rect">
            <a:avLst/>
          </a:prstGeom>
          <a:solidFill>
            <a:schemeClr val="bg2">
              <a:lumMod val="20000"/>
              <a:lumOff val="80000"/>
            </a:schemeClr>
          </a:solidFill>
        </p:spPr>
        <p:txBody>
          <a:bodyPr wrap="square" lIns="108000" tIns="108000" rIns="108000" bIns="72000" rtlCol="0">
            <a:spAutoFit/>
          </a:bodyPr>
          <a:lstStyle/>
          <a:p>
            <a:r>
              <a:rPr lang="nl-NL" sz="1200" kern="1200" dirty="0">
                <a:solidFill>
                  <a:schemeClr val="tx1"/>
                </a:solidFill>
                <a:effectLst/>
                <a:latin typeface="+mj-lt"/>
                <a:ea typeface="+mn-ea"/>
                <a:cs typeface="+mn-cs"/>
              </a:rPr>
              <a:t>In dit project gebruiken we vanuit de opdrachtgever en/of -nemer onderstaande toepassingen.</a:t>
            </a:r>
          </a:p>
        </p:txBody>
      </p:sp>
      <p:graphicFrame>
        <p:nvGraphicFramePr>
          <p:cNvPr id="58" name="Tabel 4">
            <a:extLst>
              <a:ext uri="{FF2B5EF4-FFF2-40B4-BE49-F238E27FC236}">
                <a16:creationId xmlns:a16="http://schemas.microsoft.com/office/drawing/2014/main" id="{14DABCAB-69FC-3D46-9641-6665788597CC}"/>
              </a:ext>
            </a:extLst>
          </p:cNvPr>
          <p:cNvGraphicFramePr>
            <a:graphicFrameLocks noGrp="1"/>
          </p:cNvGraphicFramePr>
          <p:nvPr userDrawn="1">
            <p:extLst>
              <p:ext uri="{D42A27DB-BD31-4B8C-83A1-F6EECF244321}">
                <p14:modId xmlns:p14="http://schemas.microsoft.com/office/powerpoint/2010/main" val="3391280887"/>
              </p:ext>
            </p:extLst>
          </p:nvPr>
        </p:nvGraphicFramePr>
        <p:xfrm>
          <a:off x="628648" y="2149165"/>
          <a:ext cx="10935210" cy="259080"/>
        </p:xfrm>
        <a:graphic>
          <a:graphicData uri="http://schemas.openxmlformats.org/drawingml/2006/table">
            <a:tbl>
              <a:tblPr firstRow="1" bandRow="1">
                <a:tableStyleId>{1E171933-4619-4E11-9A3F-F7608DF75F80}</a:tableStyleId>
              </a:tblPr>
              <a:tblGrid>
                <a:gridCol w="3645070">
                  <a:extLst>
                    <a:ext uri="{9D8B030D-6E8A-4147-A177-3AD203B41FA5}">
                      <a16:colId xmlns:a16="http://schemas.microsoft.com/office/drawing/2014/main" val="734804278"/>
                    </a:ext>
                  </a:extLst>
                </a:gridCol>
                <a:gridCol w="3645070">
                  <a:extLst>
                    <a:ext uri="{9D8B030D-6E8A-4147-A177-3AD203B41FA5}">
                      <a16:colId xmlns:a16="http://schemas.microsoft.com/office/drawing/2014/main" val="3189859122"/>
                    </a:ext>
                  </a:extLst>
                </a:gridCol>
                <a:gridCol w="3645070">
                  <a:extLst>
                    <a:ext uri="{9D8B030D-6E8A-4147-A177-3AD203B41FA5}">
                      <a16:colId xmlns:a16="http://schemas.microsoft.com/office/drawing/2014/main" val="3906712904"/>
                    </a:ext>
                  </a:extLst>
                </a:gridCol>
              </a:tblGrid>
              <a:tr h="0">
                <a:tc>
                  <a:txBody>
                    <a:bodyPr/>
                    <a:lstStyle/>
                    <a:p>
                      <a:pPr algn="ctr"/>
                      <a:r>
                        <a:rPr lang="nl-NL" sz="1100" b="0" spc="30" baseline="0" dirty="0">
                          <a:latin typeface="Arial" panose="020B0604020202020204" pitchFamily="34" charset="0"/>
                          <a:cs typeface="Arial" panose="020B0604020202020204" pitchFamily="34" charset="0"/>
                        </a:rPr>
                        <a:t>DOEL</a:t>
                      </a:r>
                    </a:p>
                  </a:txBody>
                  <a:tcPr>
                    <a:lnL w="9525" cap="flat" cmpd="sng" algn="ctr">
                      <a:solidFill>
                        <a:schemeClr val="accent3"/>
                      </a:solidFill>
                      <a:prstDash val="solid"/>
                      <a:round/>
                      <a:headEnd type="none" w="med" len="med"/>
                      <a:tailEnd type="none" w="med" len="med"/>
                    </a:lnL>
                    <a:lnR w="12700" cap="flat" cmpd="sng" algn="ctr">
                      <a:solidFill>
                        <a:schemeClr val="bg2"/>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100" b="0" spc="30" baseline="0" dirty="0">
                          <a:latin typeface="Arial" panose="020B0604020202020204" pitchFamily="34" charset="0"/>
                          <a:cs typeface="Arial" panose="020B0604020202020204" pitchFamily="34" charset="0"/>
                        </a:rPr>
                        <a:t>TOEPASSING</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spc="30" baseline="0" dirty="0">
                          <a:latin typeface="Arial" panose="020B0604020202020204" pitchFamily="34" charset="0"/>
                          <a:cs typeface="Arial" panose="020B0604020202020204" pitchFamily="34" charset="0"/>
                        </a:rPr>
                        <a:t>VERANTWOORDELIJKE</a:t>
                      </a:r>
                      <a:endParaRPr lang="nl-NL" sz="1100" b="0" spc="30" baseline="0" dirty="0">
                        <a:latin typeface="Arial" panose="020B0604020202020204" pitchFamily="34" charset="0"/>
                        <a:cs typeface="Arial" panose="020B0604020202020204" pitchFamily="34" charset="0"/>
                      </a:endParaRPr>
                    </a:p>
                  </a:txBody>
                  <a:tcPr>
                    <a:lnL w="12700" cap="flat" cmpd="sng" algn="ctr">
                      <a:solidFill>
                        <a:schemeClr val="bg2"/>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tx2"/>
                    </a:solidFill>
                  </a:tcPr>
                </a:tc>
                <a:extLst>
                  <a:ext uri="{0D108BD9-81ED-4DB2-BD59-A6C34878D82A}">
                    <a16:rowId xmlns:a16="http://schemas.microsoft.com/office/drawing/2014/main" val="381739506"/>
                  </a:ext>
                </a:extLst>
              </a:tr>
            </a:tbl>
          </a:graphicData>
        </a:graphic>
      </p:graphicFrame>
      <p:sp>
        <p:nvSpPr>
          <p:cNvPr id="2" name="Tijdelijke aanduiding voor dianummer 1">
            <a:extLst>
              <a:ext uri="{FF2B5EF4-FFF2-40B4-BE49-F238E27FC236}">
                <a16:creationId xmlns:a16="http://schemas.microsoft.com/office/drawing/2014/main" id="{99D538F1-D046-7940-A425-7D84FB1A9741}"/>
              </a:ext>
            </a:extLst>
          </p:cNvPr>
          <p:cNvSpPr>
            <a:spLocks noGrp="1"/>
          </p:cNvSpPr>
          <p:nvPr>
            <p:ph type="sldNum" sz="quarter" idx="10"/>
          </p:nvPr>
        </p:nvSpPr>
        <p:spPr>
          <a:xfrm>
            <a:off x="11530943" y="6430794"/>
            <a:ext cx="400625" cy="253879"/>
          </a:xfrm>
          <a:prstGeom prst="rect">
            <a:avLst/>
          </a:prstGeom>
        </p:spPr>
        <p:txBody>
          <a:bodyPr/>
          <a:lstStyle/>
          <a:p>
            <a:r>
              <a:rPr lang="nl-NL"/>
              <a:t> </a:t>
            </a:r>
            <a:fld id="{6259FAF5-9CF2-6240-9E3B-6BD972AD2B41}" type="slidenum">
              <a:rPr lang="nl-NL" smtClean="0"/>
              <a:pPr/>
              <a:t>‹nr.›</a:t>
            </a:fld>
            <a:endParaRPr lang="nl-NL" dirty="0"/>
          </a:p>
        </p:txBody>
      </p:sp>
      <p:grpSp>
        <p:nvGrpSpPr>
          <p:cNvPr id="14" name="Groep 13">
            <a:extLst>
              <a:ext uri="{FF2B5EF4-FFF2-40B4-BE49-F238E27FC236}">
                <a16:creationId xmlns:a16="http://schemas.microsoft.com/office/drawing/2014/main" id="{E6E043EA-923A-EF4D-9F43-667CCC79F472}"/>
              </a:ext>
            </a:extLst>
          </p:cNvPr>
          <p:cNvGrpSpPr/>
          <p:nvPr userDrawn="1"/>
        </p:nvGrpSpPr>
        <p:grpSpPr>
          <a:xfrm>
            <a:off x="8052517" y="957665"/>
            <a:ext cx="3511343" cy="324822"/>
            <a:chOff x="220538" y="240664"/>
            <a:chExt cx="5356364" cy="324822"/>
          </a:xfrm>
        </p:grpSpPr>
        <p:sp>
          <p:nvSpPr>
            <p:cNvPr id="15" name="Rechthoek 14">
              <a:extLst>
                <a:ext uri="{FF2B5EF4-FFF2-40B4-BE49-F238E27FC236}">
                  <a16:creationId xmlns:a16="http://schemas.microsoft.com/office/drawing/2014/main" id="{D453B9A4-EB21-7F4A-85EE-00069C03D46F}"/>
                </a:ext>
              </a:extLst>
            </p:cNvPr>
            <p:cNvSpPr/>
            <p:nvPr userDrawn="1"/>
          </p:nvSpPr>
          <p:spPr>
            <a:xfrm>
              <a:off x="220538" y="240664"/>
              <a:ext cx="5356364" cy="32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dirty="0">
                <a:ln>
                  <a:noFill/>
                </a:ln>
              </a:endParaRPr>
            </a:p>
          </p:txBody>
        </p:sp>
        <p:sp>
          <p:nvSpPr>
            <p:cNvPr id="16" name="Tijdelijke aanduiding voor titel 1">
              <a:extLst>
                <a:ext uri="{FF2B5EF4-FFF2-40B4-BE49-F238E27FC236}">
                  <a16:creationId xmlns:a16="http://schemas.microsoft.com/office/drawing/2014/main" id="{93624845-4CC0-9743-92BB-20233F0E834D}"/>
                </a:ext>
              </a:extLst>
            </p:cNvPr>
            <p:cNvSpPr txBox="1">
              <a:spLocks/>
            </p:cNvSpPr>
            <p:nvPr userDrawn="1"/>
          </p:nvSpPr>
          <p:spPr>
            <a:xfrm>
              <a:off x="225551" y="249968"/>
              <a:ext cx="3505034" cy="315518"/>
            </a:xfrm>
            <a:prstGeom prst="rect">
              <a:avLst/>
            </a:prstGeom>
          </p:spPr>
          <p:txBody>
            <a:bodyPr vert="horz" lIns="108000" tIns="45720" rIns="91440" bIns="45720" rtlCol="0" anchor="ctr">
              <a:normAutofit/>
            </a:bodyPr>
            <a:lstStyle>
              <a:lvl1pPr algn="l" defTabSz="914400" rtl="0" eaLnBrk="1" latinLnBrk="0" hangingPunct="1">
                <a:lnSpc>
                  <a:spcPct val="90000"/>
                </a:lnSpc>
                <a:spcBef>
                  <a:spcPct val="0"/>
                </a:spcBef>
                <a:buNone/>
                <a:defRPr sz="1500" kern="1200">
                  <a:solidFill>
                    <a:schemeClr val="tx1"/>
                  </a:solidFill>
                  <a:latin typeface="Bebas Kai" pitchFamily="8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nl-NL" sz="1100" b="0" kern="1200" spc="30" baseline="0" dirty="0">
                  <a:solidFill>
                    <a:schemeClr val="bg1"/>
                  </a:solidFill>
                  <a:effectLst/>
                  <a:latin typeface="Arial" panose="020B0604020202020204" pitchFamily="34" charset="0"/>
                  <a:ea typeface="+mj-ea"/>
                  <a:cs typeface="Arial" panose="020B0604020202020204" pitchFamily="34" charset="0"/>
                </a:rPr>
                <a:t>3C. VERANTWOORDELIJK</a:t>
              </a:r>
            </a:p>
          </p:txBody>
        </p:sp>
      </p:grpSp>
      <p:sp>
        <p:nvSpPr>
          <p:cNvPr id="17" name="Tekstvak 16">
            <a:extLst>
              <a:ext uri="{FF2B5EF4-FFF2-40B4-BE49-F238E27FC236}">
                <a16:creationId xmlns:a16="http://schemas.microsoft.com/office/drawing/2014/main" id="{9327D236-1DC0-B54C-90CB-14F1EC812884}"/>
              </a:ext>
            </a:extLst>
          </p:cNvPr>
          <p:cNvSpPr txBox="1"/>
          <p:nvPr userDrawn="1"/>
        </p:nvSpPr>
        <p:spPr>
          <a:xfrm>
            <a:off x="8052517" y="1282487"/>
            <a:ext cx="3511343" cy="551090"/>
          </a:xfrm>
          <a:prstGeom prst="rect">
            <a:avLst/>
          </a:prstGeom>
          <a:solidFill>
            <a:schemeClr val="bg2">
              <a:lumMod val="20000"/>
              <a:lumOff val="80000"/>
            </a:schemeClr>
          </a:solidFill>
        </p:spPr>
        <p:txBody>
          <a:bodyPr wrap="square" lIns="108000" tIns="108000" rIns="108000" bIns="72000" rtlCol="0">
            <a:spAutoFit/>
          </a:bodyPr>
          <a:lstStyle/>
          <a:p>
            <a:r>
              <a:rPr lang="nl-NL" sz="1200" kern="1200" dirty="0">
                <a:solidFill>
                  <a:schemeClr val="tx1"/>
                </a:solidFill>
                <a:effectLst/>
                <a:latin typeface="+mj-lt"/>
                <a:ea typeface="+mn-ea"/>
                <a:cs typeface="+mn-cs"/>
              </a:rPr>
              <a:t>Benoem bij elke toepassing degene die hier verantwoordelijk voor is. </a:t>
            </a:r>
          </a:p>
        </p:txBody>
      </p:sp>
      <p:sp>
        <p:nvSpPr>
          <p:cNvPr id="18" name="Tekstvak 17">
            <a:extLst>
              <a:ext uri="{FF2B5EF4-FFF2-40B4-BE49-F238E27FC236}">
                <a16:creationId xmlns:a16="http://schemas.microsoft.com/office/drawing/2014/main" id="{34B65C37-F7A1-B94D-8EB7-C7F99DEFEE1F}"/>
              </a:ext>
            </a:extLst>
          </p:cNvPr>
          <p:cNvSpPr txBox="1"/>
          <p:nvPr userDrawn="1"/>
        </p:nvSpPr>
        <p:spPr>
          <a:xfrm>
            <a:off x="616207" y="234000"/>
            <a:ext cx="5308349" cy="430887"/>
          </a:xfrm>
          <a:prstGeom prst="rect">
            <a:avLst/>
          </a:prstGeom>
          <a:noFill/>
        </p:spPr>
        <p:txBody>
          <a:bodyPr wrap="square" lIns="0" rtlCol="0">
            <a:spAutoFit/>
          </a:bodyPr>
          <a:lstStyle/>
          <a:p>
            <a:r>
              <a:rPr lang="nl-NL" sz="2200" b="1" kern="1200" dirty="0">
                <a:solidFill>
                  <a:schemeClr val="accent1"/>
                </a:solidFill>
                <a:effectLst/>
                <a:latin typeface="Arial" panose="020B0604020202020204" pitchFamily="34" charset="0"/>
                <a:ea typeface="+mn-ea"/>
                <a:cs typeface="Arial" panose="020B0604020202020204" pitchFamily="34" charset="0"/>
              </a:rPr>
              <a:t>3.3 DOELEN &amp; TOEPASSINGEN</a:t>
            </a:r>
            <a:endParaRPr lang="nl-NL" sz="22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0752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Matrix BIM-toepassingen">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D46F3EAD-7878-0B47-8C17-2AB6CB437834}"/>
              </a:ext>
            </a:extLst>
          </p:cNvPr>
          <p:cNvSpPr txBox="1"/>
          <p:nvPr userDrawn="1"/>
        </p:nvSpPr>
        <p:spPr>
          <a:xfrm>
            <a:off x="627266" y="888014"/>
            <a:ext cx="6733679" cy="923330"/>
          </a:xfrm>
          <a:prstGeom prst="rect">
            <a:avLst/>
          </a:prstGeom>
          <a:noFill/>
        </p:spPr>
        <p:txBody>
          <a:bodyPr wrap="square" lIns="0" tIns="0" rIns="0" bIns="0" rtlCol="0">
            <a:spAutoFit/>
          </a:bodyPr>
          <a:lstStyle/>
          <a:p>
            <a:r>
              <a:rPr lang="nl-NL" sz="1200" kern="1200" dirty="0">
                <a:solidFill>
                  <a:schemeClr val="tx1"/>
                </a:solidFill>
                <a:effectLst/>
                <a:latin typeface="+mj-lt"/>
                <a:ea typeface="+mn-ea"/>
                <a:cs typeface="+mn-cs"/>
              </a:rPr>
              <a:t>De opgenomen BIM-doelen &amp; toepassingen uit H3 zijn in onderstaande matrix gestructureerd. </a:t>
            </a:r>
          </a:p>
          <a:p>
            <a:r>
              <a:rPr lang="nl-NL" sz="1200" kern="1200" dirty="0">
                <a:solidFill>
                  <a:schemeClr val="tx1"/>
                </a:solidFill>
                <a:effectLst/>
                <a:latin typeface="+mj-lt"/>
                <a:ea typeface="+mn-ea"/>
                <a:cs typeface="+mn-cs"/>
              </a:rPr>
              <a:t>Vul in wat voor dit project relevant is:</a:t>
            </a: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nl-NL" sz="1200" kern="1200" dirty="0">
                <a:solidFill>
                  <a:schemeClr val="tx1"/>
                </a:solidFill>
                <a:effectLst/>
                <a:latin typeface="+mj-lt"/>
                <a:ea typeface="+mn-ea"/>
                <a:cs typeface="+mn-cs"/>
              </a:rPr>
              <a:t>Geef steeds de fase aan waar een toepassing voor geldt (plaats een kruisje in de juiste kolom).</a:t>
            </a:r>
          </a:p>
          <a:p>
            <a:pPr marL="171450" indent="-171450">
              <a:buFont typeface="Wingdings" pitchFamily="2" charset="2"/>
              <a:buChar char="ü"/>
            </a:pPr>
            <a:r>
              <a:rPr lang="nl-NL" sz="1200" kern="1200" dirty="0">
                <a:solidFill>
                  <a:schemeClr val="tx1"/>
                </a:solidFill>
                <a:effectLst/>
                <a:latin typeface="+mj-lt"/>
                <a:ea typeface="+mn-ea"/>
                <a:cs typeface="+mn-cs"/>
              </a:rPr>
              <a:t>Voor toelichting op de gehanteerde fasering, zie H5.</a:t>
            </a:r>
          </a:p>
          <a:p>
            <a:pPr marL="171450" indent="-171450">
              <a:buFont typeface="Wingdings" pitchFamily="2" charset="2"/>
              <a:buChar char="ü"/>
            </a:pPr>
            <a:r>
              <a:rPr lang="nl-NL" sz="1200" kern="1200" dirty="0">
                <a:solidFill>
                  <a:schemeClr val="tx1"/>
                </a:solidFill>
                <a:effectLst/>
                <a:latin typeface="+mj-lt"/>
                <a:ea typeface="+mn-ea"/>
                <a:cs typeface="+mn-cs"/>
              </a:rPr>
              <a:t>Neem verwijzingen op naar alle relevante externe bronnen. </a:t>
            </a:r>
          </a:p>
        </p:txBody>
      </p:sp>
      <p:graphicFrame>
        <p:nvGraphicFramePr>
          <p:cNvPr id="9" name="Tabel 4">
            <a:extLst>
              <a:ext uri="{FF2B5EF4-FFF2-40B4-BE49-F238E27FC236}">
                <a16:creationId xmlns:a16="http://schemas.microsoft.com/office/drawing/2014/main" id="{5D09E6BF-6A91-454A-8E6C-70D430D164A8}"/>
              </a:ext>
            </a:extLst>
          </p:cNvPr>
          <p:cNvGraphicFramePr>
            <a:graphicFrameLocks noGrp="1"/>
          </p:cNvGraphicFramePr>
          <p:nvPr userDrawn="1">
            <p:extLst>
              <p:ext uri="{D42A27DB-BD31-4B8C-83A1-F6EECF244321}">
                <p14:modId xmlns:p14="http://schemas.microsoft.com/office/powerpoint/2010/main" val="901824715"/>
              </p:ext>
            </p:extLst>
          </p:nvPr>
        </p:nvGraphicFramePr>
        <p:xfrm>
          <a:off x="241891" y="1986868"/>
          <a:ext cx="11708219" cy="515224"/>
        </p:xfrm>
        <a:graphic>
          <a:graphicData uri="http://schemas.openxmlformats.org/drawingml/2006/table">
            <a:tbl>
              <a:tblPr firstRow="1" bandRow="1">
                <a:tableStyleId>{1E171933-4619-4E11-9A3F-F7608DF75F80}</a:tableStyleId>
              </a:tblPr>
              <a:tblGrid>
                <a:gridCol w="3113684">
                  <a:extLst>
                    <a:ext uri="{9D8B030D-6E8A-4147-A177-3AD203B41FA5}">
                      <a16:colId xmlns:a16="http://schemas.microsoft.com/office/drawing/2014/main" val="734804278"/>
                    </a:ext>
                  </a:extLst>
                </a:gridCol>
                <a:gridCol w="1718907">
                  <a:extLst>
                    <a:ext uri="{9D8B030D-6E8A-4147-A177-3AD203B41FA5}">
                      <a16:colId xmlns:a16="http://schemas.microsoft.com/office/drawing/2014/main" val="885864074"/>
                    </a:ext>
                  </a:extLst>
                </a:gridCol>
                <a:gridCol w="1718907">
                  <a:extLst>
                    <a:ext uri="{9D8B030D-6E8A-4147-A177-3AD203B41FA5}">
                      <a16:colId xmlns:a16="http://schemas.microsoft.com/office/drawing/2014/main" val="490788287"/>
                    </a:ext>
                  </a:extLst>
                </a:gridCol>
                <a:gridCol w="1718907">
                  <a:extLst>
                    <a:ext uri="{9D8B030D-6E8A-4147-A177-3AD203B41FA5}">
                      <a16:colId xmlns:a16="http://schemas.microsoft.com/office/drawing/2014/main" val="2355600542"/>
                    </a:ext>
                  </a:extLst>
                </a:gridCol>
                <a:gridCol w="1718907">
                  <a:extLst>
                    <a:ext uri="{9D8B030D-6E8A-4147-A177-3AD203B41FA5}">
                      <a16:colId xmlns:a16="http://schemas.microsoft.com/office/drawing/2014/main" val="614046756"/>
                    </a:ext>
                  </a:extLst>
                </a:gridCol>
                <a:gridCol w="1718907">
                  <a:extLst>
                    <a:ext uri="{9D8B030D-6E8A-4147-A177-3AD203B41FA5}">
                      <a16:colId xmlns:a16="http://schemas.microsoft.com/office/drawing/2014/main" val="3906712904"/>
                    </a:ext>
                  </a:extLst>
                </a:gridCol>
              </a:tblGrid>
              <a:tr h="235739">
                <a:tc>
                  <a:txBody>
                    <a:bodyPr/>
                    <a:lstStyle/>
                    <a:p>
                      <a:pPr algn="ctr"/>
                      <a:r>
                        <a:rPr lang="nl-NL" sz="1100" b="0" dirty="0">
                          <a:latin typeface="Arial" panose="020B0604020202020204" pitchFamily="34" charset="0"/>
                          <a:cs typeface="Arial" panose="020B0604020202020204" pitchFamily="34" charset="0"/>
                        </a:rPr>
                        <a:t>BIM TOEPASSINGEN</a:t>
                      </a:r>
                    </a:p>
                  </a:txBody>
                  <a:tcPr>
                    <a:lnL w="9525" cap="flat" cmpd="sng" algn="ctr">
                      <a:solidFill>
                        <a:schemeClr val="accent3"/>
                      </a:solidFill>
                      <a:prstDash val="solid"/>
                      <a:round/>
                      <a:headEnd type="none" w="med" len="med"/>
                      <a:tailEnd type="none" w="med" len="med"/>
                    </a:lnL>
                    <a:lnR w="12700" cap="flat" cmpd="sng" algn="ctr">
                      <a:solidFill>
                        <a:schemeClr val="bg2"/>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tx2"/>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100" b="0" dirty="0">
                          <a:latin typeface="Arial" panose="020B0604020202020204" pitchFamily="34" charset="0"/>
                          <a:cs typeface="Arial" panose="020B0604020202020204" pitchFamily="34" charset="0"/>
                        </a:rPr>
                        <a:t>VAN TOEPASSING IN FASE</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tx2"/>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nl-NL" sz="1200" dirty="0">
                        <a:latin typeface="Bebas" panose="020B0606020202050201" pitchFamily="34" charset="0"/>
                        <a:cs typeface="Calibri" panose="020F0502020204030204" pitchFamily="34" charset="0"/>
                      </a:endParaRPr>
                    </a:p>
                  </a:txBody>
                  <a:tcPr>
                    <a:lnL w="9525" cap="flat" cmpd="sng" algn="ctr">
                      <a:solidFill>
                        <a:schemeClr val="accent3"/>
                      </a:solidFill>
                      <a:prstDash val="solid"/>
                      <a:round/>
                      <a:headEnd type="none" w="med" len="med"/>
                      <a:tailEnd type="none" w="med" len="med"/>
                    </a:lnL>
                    <a:lnR w="12700" cap="flat" cmpd="sng" algn="ctr">
                      <a:solidFill>
                        <a:schemeClr val="bg2"/>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tx2"/>
                    </a:solidFill>
                  </a:tcPr>
                </a:tc>
                <a:tc gridSpan="3">
                  <a:txBody>
                    <a:bodyPr/>
                    <a:lstStyle/>
                    <a:p>
                      <a:pPr algn="ctr"/>
                      <a:r>
                        <a:rPr lang="nl-NL" sz="1100" b="0" dirty="0">
                          <a:latin typeface="Arial" panose="020B0604020202020204" pitchFamily="34" charset="0"/>
                          <a:cs typeface="Arial" panose="020B0604020202020204" pitchFamily="34" charset="0"/>
                        </a:rPr>
                        <a:t>EXTERNE BRONNEN</a:t>
                      </a:r>
                    </a:p>
                  </a:txBody>
                  <a:tcPr>
                    <a:lnL w="12700" cap="flat" cmpd="sng" algn="ctr">
                      <a:solidFill>
                        <a:schemeClr val="bg2"/>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tx2"/>
                    </a:solidFill>
                  </a:tcPr>
                </a:tc>
                <a:tc hMerge="1">
                  <a:txBody>
                    <a:bodyPr/>
                    <a:lstStyle/>
                    <a:p>
                      <a:pPr algn="ctr"/>
                      <a:endParaRPr lang="nl-NL" sz="900" dirty="0">
                        <a:latin typeface="Calibri" panose="020F0502020204030204" pitchFamily="34" charset="0"/>
                        <a:cs typeface="Calibri" panose="020F0502020204030204" pitchFamily="34" charset="0"/>
                      </a:endParaRPr>
                    </a:p>
                  </a:txBody>
                  <a:tcP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hMerge="1">
                  <a:txBody>
                    <a:bodyPr/>
                    <a:lstStyle/>
                    <a:p>
                      <a:pPr algn="ctr"/>
                      <a:endParaRPr lang="nl-NL" sz="900" dirty="0"/>
                    </a:p>
                  </a:txBody>
                  <a:tcP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381739506"/>
                  </a:ext>
                </a:extLst>
              </a:tr>
              <a:tr h="256144">
                <a:tc>
                  <a:txBody>
                    <a:bodyPr/>
                    <a:lstStyle/>
                    <a:p>
                      <a:pPr algn="ctr"/>
                      <a:r>
                        <a:rPr lang="nl-NL" sz="900" dirty="0">
                          <a:latin typeface="+mj-lt"/>
                        </a:rPr>
                        <a:t>TOEPASSING</a:t>
                      </a:r>
                      <a:endParaRPr lang="nl-NL" sz="900" dirty="0">
                        <a:latin typeface="+mj-lt"/>
                        <a:cs typeface="Calibri" panose="020F0502020204030204" pitchFamily="34" charset="0"/>
                      </a:endParaRPr>
                    </a:p>
                  </a:txBody>
                  <a:tcP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r>
                        <a:rPr lang="nl-NL" sz="900" dirty="0">
                          <a:latin typeface="+mj-lt"/>
                          <a:cs typeface="Calibri" panose="020F0502020204030204" pitchFamily="34" charset="0"/>
                        </a:rPr>
                        <a:t>FASE</a:t>
                      </a:r>
                    </a:p>
                  </a:txBody>
                  <a:tcP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r>
                        <a:rPr lang="nl-NL" sz="900" dirty="0">
                          <a:latin typeface="+mj-lt"/>
                        </a:rPr>
                        <a:t> </a:t>
                      </a:r>
                      <a:r>
                        <a:rPr lang="nl-NL" sz="900" kern="1200" dirty="0">
                          <a:solidFill>
                            <a:schemeClr val="dk1"/>
                          </a:solidFill>
                          <a:latin typeface="+mj-lt"/>
                          <a:ea typeface="+mn-ea"/>
                          <a:cs typeface="+mn-cs"/>
                        </a:rPr>
                        <a:t>SCHEMA’S / STAPPENPLAN</a:t>
                      </a:r>
                    </a:p>
                  </a:txBody>
                  <a:tcP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900" kern="1200" dirty="0">
                          <a:solidFill>
                            <a:schemeClr val="dk1"/>
                          </a:solidFill>
                          <a:latin typeface="+mj-lt"/>
                          <a:ea typeface="+mn-ea"/>
                          <a:cs typeface="+mn-cs"/>
                        </a:rPr>
                        <a:t>ONDERSTEUNENDE BESTANDEN</a:t>
                      </a:r>
                      <a:endParaRPr lang="nl-NL" sz="900" dirty="0">
                        <a:latin typeface="+mj-lt"/>
                        <a:cs typeface="Calibri" panose="020F0502020204030204" pitchFamily="34" charset="0"/>
                      </a:endParaRPr>
                    </a:p>
                  </a:txBody>
                  <a:tcP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r>
                        <a:rPr lang="nl-NL" sz="900" dirty="0">
                          <a:latin typeface="+mj-lt"/>
                        </a:rPr>
                        <a:t>VOORBEELD</a:t>
                      </a:r>
                      <a:endParaRPr lang="nl-NL" sz="900" dirty="0">
                        <a:latin typeface="+mj-lt"/>
                        <a:cs typeface="Calibri" panose="020F0502020204030204" pitchFamily="34" charset="0"/>
                      </a:endParaRPr>
                    </a:p>
                  </a:txBody>
                  <a:tcP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r>
                        <a:rPr lang="nl-NL" sz="900" dirty="0">
                          <a:latin typeface="+mj-lt"/>
                        </a:rPr>
                        <a:t>VERWIJZING</a:t>
                      </a:r>
                    </a:p>
                  </a:txBody>
                  <a:tcP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684593725"/>
                  </a:ext>
                </a:extLst>
              </a:tr>
            </a:tbl>
          </a:graphicData>
        </a:graphic>
      </p:graphicFrame>
      <p:sp>
        <p:nvSpPr>
          <p:cNvPr id="2" name="Tijdelijke aanduiding voor dianummer 1">
            <a:extLst>
              <a:ext uri="{FF2B5EF4-FFF2-40B4-BE49-F238E27FC236}">
                <a16:creationId xmlns:a16="http://schemas.microsoft.com/office/drawing/2014/main" id="{CBF51997-2DB8-F743-9093-ADCDE9276279}"/>
              </a:ext>
            </a:extLst>
          </p:cNvPr>
          <p:cNvSpPr>
            <a:spLocks noGrp="1"/>
          </p:cNvSpPr>
          <p:nvPr>
            <p:ph type="sldNum" sz="quarter" idx="10"/>
          </p:nvPr>
        </p:nvSpPr>
        <p:spPr>
          <a:xfrm>
            <a:off x="11530943" y="6430794"/>
            <a:ext cx="400625" cy="253879"/>
          </a:xfrm>
          <a:prstGeom prst="rect">
            <a:avLst/>
          </a:prstGeom>
        </p:spPr>
        <p:txBody>
          <a:bodyPr/>
          <a:lstStyle/>
          <a:p>
            <a:r>
              <a:rPr lang="nl-NL"/>
              <a:t> </a:t>
            </a:r>
            <a:fld id="{6259FAF5-9CF2-6240-9E3B-6BD972AD2B41}" type="slidenum">
              <a:rPr lang="nl-NL" smtClean="0"/>
              <a:pPr/>
              <a:t>‹nr.›</a:t>
            </a:fld>
            <a:endParaRPr lang="nl-NL" dirty="0"/>
          </a:p>
        </p:txBody>
      </p:sp>
      <p:sp>
        <p:nvSpPr>
          <p:cNvPr id="7" name="Tekstvak 6">
            <a:extLst>
              <a:ext uri="{FF2B5EF4-FFF2-40B4-BE49-F238E27FC236}">
                <a16:creationId xmlns:a16="http://schemas.microsoft.com/office/drawing/2014/main" id="{7D504C7C-88A6-8548-BE44-26B50BACE8B2}"/>
              </a:ext>
            </a:extLst>
          </p:cNvPr>
          <p:cNvSpPr txBox="1"/>
          <p:nvPr userDrawn="1"/>
        </p:nvSpPr>
        <p:spPr>
          <a:xfrm>
            <a:off x="616207" y="234000"/>
            <a:ext cx="5308349" cy="430887"/>
          </a:xfrm>
          <a:prstGeom prst="rect">
            <a:avLst/>
          </a:prstGeom>
          <a:noFill/>
        </p:spPr>
        <p:txBody>
          <a:bodyPr wrap="square" lIns="0" rtlCol="0">
            <a:spAutoFit/>
          </a:bodyPr>
          <a:lstStyle/>
          <a:p>
            <a:r>
              <a:rPr lang="nl-NL" sz="2200" b="1" kern="1200" dirty="0">
                <a:solidFill>
                  <a:schemeClr val="accent1"/>
                </a:solidFill>
                <a:effectLst/>
                <a:latin typeface="Arial" panose="020B0604020202020204" pitchFamily="34" charset="0"/>
                <a:ea typeface="+mn-ea"/>
                <a:cs typeface="Arial" panose="020B0604020202020204" pitchFamily="34" charset="0"/>
              </a:rPr>
              <a:t>3.4 MATRIX BIM-TOEPASSINGEN</a:t>
            </a:r>
            <a:endParaRPr lang="nl-NL" sz="22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799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Fasering">
    <p:spTree>
      <p:nvGrpSpPr>
        <p:cNvPr id="1" name=""/>
        <p:cNvGrpSpPr/>
        <p:nvPr/>
      </p:nvGrpSpPr>
      <p:grpSpPr>
        <a:xfrm>
          <a:off x="0" y="0"/>
          <a:ext cx="0" cy="0"/>
          <a:chOff x="0" y="0"/>
          <a:chExt cx="0" cy="0"/>
        </a:xfrm>
      </p:grpSpPr>
      <p:sp>
        <p:nvSpPr>
          <p:cNvPr id="14" name="Tekstvak 13">
            <a:extLst>
              <a:ext uri="{FF2B5EF4-FFF2-40B4-BE49-F238E27FC236}">
                <a16:creationId xmlns:a16="http://schemas.microsoft.com/office/drawing/2014/main" id="{91D76497-B7B1-DC4F-B5D3-356658B10C4C}"/>
              </a:ext>
            </a:extLst>
          </p:cNvPr>
          <p:cNvSpPr txBox="1"/>
          <p:nvPr userDrawn="1"/>
        </p:nvSpPr>
        <p:spPr>
          <a:xfrm>
            <a:off x="619379" y="1305117"/>
            <a:ext cx="3516490" cy="551090"/>
          </a:xfrm>
          <a:prstGeom prst="rect">
            <a:avLst/>
          </a:prstGeom>
          <a:solidFill>
            <a:schemeClr val="bg2">
              <a:lumMod val="20000"/>
              <a:lumOff val="80000"/>
            </a:schemeClr>
          </a:solidFill>
        </p:spPr>
        <p:txBody>
          <a:bodyPr wrap="square" lIns="108000" tIns="108000" rIns="72000" bIns="72000" rtlCol="0">
            <a:spAutoFit/>
          </a:bodyPr>
          <a:lstStyle/>
          <a:p>
            <a:r>
              <a:rPr lang="nl-NL" sz="1200" kern="1200" dirty="0">
                <a:solidFill>
                  <a:schemeClr val="tx1"/>
                </a:solidFill>
                <a:effectLst/>
                <a:latin typeface="+mj-lt"/>
                <a:ea typeface="+mn-ea"/>
                <a:cs typeface="+mn-cs"/>
              </a:rPr>
              <a:t>Omschrijf hieronder de fasering die voor dit project wordt gebruikt. </a:t>
            </a:r>
          </a:p>
        </p:txBody>
      </p:sp>
      <p:grpSp>
        <p:nvGrpSpPr>
          <p:cNvPr id="7" name="Groep 6">
            <a:extLst>
              <a:ext uri="{FF2B5EF4-FFF2-40B4-BE49-F238E27FC236}">
                <a16:creationId xmlns:a16="http://schemas.microsoft.com/office/drawing/2014/main" id="{85C1C475-3F06-414E-B4A8-AE9763D853FA}"/>
              </a:ext>
            </a:extLst>
          </p:cNvPr>
          <p:cNvGrpSpPr/>
          <p:nvPr userDrawn="1"/>
        </p:nvGrpSpPr>
        <p:grpSpPr>
          <a:xfrm>
            <a:off x="611821" y="941657"/>
            <a:ext cx="3516492" cy="360000"/>
            <a:chOff x="189785" y="240664"/>
            <a:chExt cx="2332633" cy="330481"/>
          </a:xfrm>
        </p:grpSpPr>
        <p:sp>
          <p:nvSpPr>
            <p:cNvPr id="8" name="Rechthoek 7">
              <a:extLst>
                <a:ext uri="{FF2B5EF4-FFF2-40B4-BE49-F238E27FC236}">
                  <a16:creationId xmlns:a16="http://schemas.microsoft.com/office/drawing/2014/main" id="{87D8ADAB-2B07-5942-BD4F-45AA46EB072D}"/>
                </a:ext>
              </a:extLst>
            </p:cNvPr>
            <p:cNvSpPr/>
            <p:nvPr userDrawn="1"/>
          </p:nvSpPr>
          <p:spPr>
            <a:xfrm>
              <a:off x="189786" y="240664"/>
              <a:ext cx="2332632" cy="330481"/>
            </a:xfrm>
            <a:prstGeom prst="rect">
              <a:avLst/>
            </a:prstGeom>
            <a:solidFill>
              <a:schemeClr val="tx2"/>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dirty="0">
                <a:ln>
                  <a:noFill/>
                </a:ln>
              </a:endParaRPr>
            </a:p>
          </p:txBody>
        </p:sp>
        <p:sp>
          <p:nvSpPr>
            <p:cNvPr id="9" name="Tijdelijke aanduiding voor titel 1">
              <a:extLst>
                <a:ext uri="{FF2B5EF4-FFF2-40B4-BE49-F238E27FC236}">
                  <a16:creationId xmlns:a16="http://schemas.microsoft.com/office/drawing/2014/main" id="{9FD21528-AA62-7E4E-9A6A-9C57FB670F5D}"/>
                </a:ext>
              </a:extLst>
            </p:cNvPr>
            <p:cNvSpPr txBox="1">
              <a:spLocks/>
            </p:cNvSpPr>
            <p:nvPr userDrawn="1"/>
          </p:nvSpPr>
          <p:spPr>
            <a:xfrm>
              <a:off x="189785" y="243840"/>
              <a:ext cx="2294066" cy="324000"/>
            </a:xfrm>
            <a:prstGeom prst="rect">
              <a:avLst/>
            </a:prstGeom>
          </p:spPr>
          <p:txBody>
            <a:bodyPr vert="horz" lIns="108000" tIns="45720" rIns="91440" bIns="45720" rtlCol="0" anchor="ctr">
              <a:noAutofit/>
            </a:bodyPr>
            <a:lstStyle>
              <a:lvl1pPr algn="l" defTabSz="914400" rtl="0" eaLnBrk="1" latinLnBrk="0" hangingPunct="1">
                <a:lnSpc>
                  <a:spcPct val="90000"/>
                </a:lnSpc>
                <a:spcBef>
                  <a:spcPct val="0"/>
                </a:spcBef>
                <a:buNone/>
                <a:defRPr sz="1500" kern="1200">
                  <a:solidFill>
                    <a:schemeClr val="tx1"/>
                  </a:solidFill>
                  <a:latin typeface="Bebas Kai" pitchFamily="82" charset="77"/>
                  <a:ea typeface="+mj-ea"/>
                  <a:cs typeface="+mj-cs"/>
                </a:defRPr>
              </a:lvl1pPr>
            </a:lstStyle>
            <a:p>
              <a:r>
                <a:rPr lang="nl-NL" sz="1100" dirty="0">
                  <a:solidFill>
                    <a:schemeClr val="bg1"/>
                  </a:solidFill>
                  <a:latin typeface="Arial" panose="020B0604020202020204" pitchFamily="34" charset="0"/>
                  <a:cs typeface="Arial" panose="020B0604020202020204" pitchFamily="34" charset="0"/>
                </a:rPr>
                <a:t>5A. FASERING &amp; DEFINITIES</a:t>
              </a:r>
            </a:p>
          </p:txBody>
        </p:sp>
      </p:grpSp>
      <p:grpSp>
        <p:nvGrpSpPr>
          <p:cNvPr id="11" name="Groep 10">
            <a:extLst>
              <a:ext uri="{FF2B5EF4-FFF2-40B4-BE49-F238E27FC236}">
                <a16:creationId xmlns:a16="http://schemas.microsoft.com/office/drawing/2014/main" id="{698EF0EA-3DFC-3D47-AD42-30548B2B2D73}"/>
              </a:ext>
            </a:extLst>
          </p:cNvPr>
          <p:cNvGrpSpPr/>
          <p:nvPr userDrawn="1"/>
        </p:nvGrpSpPr>
        <p:grpSpPr>
          <a:xfrm>
            <a:off x="4343121" y="941656"/>
            <a:ext cx="7220738" cy="356400"/>
            <a:chOff x="220538" y="240664"/>
            <a:chExt cx="2263313" cy="333647"/>
          </a:xfrm>
        </p:grpSpPr>
        <p:sp>
          <p:nvSpPr>
            <p:cNvPr id="12" name="Rechthoek 11">
              <a:extLst>
                <a:ext uri="{FF2B5EF4-FFF2-40B4-BE49-F238E27FC236}">
                  <a16:creationId xmlns:a16="http://schemas.microsoft.com/office/drawing/2014/main" id="{5124F310-7482-3F4A-BD87-009CA3679746}"/>
                </a:ext>
              </a:extLst>
            </p:cNvPr>
            <p:cNvSpPr/>
            <p:nvPr userDrawn="1"/>
          </p:nvSpPr>
          <p:spPr>
            <a:xfrm>
              <a:off x="220538" y="240664"/>
              <a:ext cx="2263313" cy="324000"/>
            </a:xfrm>
            <a:prstGeom prst="rect">
              <a:avLst/>
            </a:prstGeom>
            <a:solidFill>
              <a:schemeClr val="tx2"/>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dirty="0">
                <a:ln>
                  <a:noFill/>
                </a:ln>
              </a:endParaRPr>
            </a:p>
          </p:txBody>
        </p:sp>
        <p:sp>
          <p:nvSpPr>
            <p:cNvPr id="13" name="Tijdelijke aanduiding voor titel 1">
              <a:extLst>
                <a:ext uri="{FF2B5EF4-FFF2-40B4-BE49-F238E27FC236}">
                  <a16:creationId xmlns:a16="http://schemas.microsoft.com/office/drawing/2014/main" id="{899CE93C-293C-5947-9842-179D6D7E9791}"/>
                </a:ext>
              </a:extLst>
            </p:cNvPr>
            <p:cNvSpPr txBox="1">
              <a:spLocks/>
            </p:cNvSpPr>
            <p:nvPr userDrawn="1"/>
          </p:nvSpPr>
          <p:spPr>
            <a:xfrm>
              <a:off x="225551" y="250311"/>
              <a:ext cx="2258299" cy="324000"/>
            </a:xfrm>
            <a:prstGeom prst="rect">
              <a:avLst/>
            </a:prstGeom>
          </p:spPr>
          <p:txBody>
            <a:bodyPr vert="horz" lIns="108000" tIns="45720" rIns="91440" bIns="45720" rtlCol="0" anchor="ctr">
              <a:noAutofit/>
            </a:bodyPr>
            <a:lstStyle>
              <a:lvl1pPr algn="l" defTabSz="914400" rtl="0" eaLnBrk="1" latinLnBrk="0" hangingPunct="1">
                <a:lnSpc>
                  <a:spcPct val="90000"/>
                </a:lnSpc>
                <a:spcBef>
                  <a:spcPct val="0"/>
                </a:spcBef>
                <a:buNone/>
                <a:defRPr sz="1500" kern="1200">
                  <a:solidFill>
                    <a:schemeClr val="tx1"/>
                  </a:solidFill>
                  <a:latin typeface="Bebas Kai" pitchFamily="82" charset="77"/>
                  <a:ea typeface="+mj-ea"/>
                  <a:cs typeface="+mj-cs"/>
                </a:defRPr>
              </a:lvl1pPr>
            </a:lstStyle>
            <a:p>
              <a:r>
                <a:rPr lang="nl-NL" sz="1100" dirty="0">
                  <a:solidFill>
                    <a:schemeClr val="bg1"/>
                  </a:solidFill>
                  <a:latin typeface="Arial" panose="020B0604020202020204" pitchFamily="34" charset="0"/>
                  <a:cs typeface="Arial" panose="020B0604020202020204" pitchFamily="34" charset="0"/>
                </a:rPr>
                <a:t>5B. FASERING GRAFISCH</a:t>
              </a:r>
            </a:p>
          </p:txBody>
        </p:sp>
      </p:grpSp>
      <p:sp>
        <p:nvSpPr>
          <p:cNvPr id="16" name="Tijdelijke aanduiding voor tekst 4">
            <a:extLst>
              <a:ext uri="{FF2B5EF4-FFF2-40B4-BE49-F238E27FC236}">
                <a16:creationId xmlns:a16="http://schemas.microsoft.com/office/drawing/2014/main" id="{4DBBCA6A-2F1C-C343-BED3-EA88DF9C7AAD}"/>
              </a:ext>
            </a:extLst>
          </p:cNvPr>
          <p:cNvSpPr>
            <a:spLocks noGrp="1"/>
          </p:cNvSpPr>
          <p:nvPr>
            <p:ph type="body" sz="quarter" idx="14" hasCustomPrompt="1"/>
          </p:nvPr>
        </p:nvSpPr>
        <p:spPr>
          <a:xfrm>
            <a:off x="625349" y="1982312"/>
            <a:ext cx="3502964" cy="4077832"/>
          </a:xfrm>
          <a:prstGeom prst="rect">
            <a:avLst/>
          </a:prstGeom>
          <a:solidFill>
            <a:schemeClr val="bg2">
              <a:lumMod val="20000"/>
              <a:lumOff val="80000"/>
            </a:schemeClr>
          </a:solidFill>
          <a:ln>
            <a:solidFill>
              <a:schemeClr val="accent3"/>
            </a:solidFill>
          </a:ln>
        </p:spPr>
        <p:txBody>
          <a:bodyPr lIns="108000" tIns="108000" rIns="72000" bIns="72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tx2"/>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dirty="0" err="1"/>
              <a:t>Beschrijf</a:t>
            </a:r>
            <a:r>
              <a:rPr lang="en-US" sz="1200" dirty="0"/>
              <a:t> de </a:t>
            </a:r>
            <a:r>
              <a:rPr lang="en-US" sz="1200" dirty="0" err="1"/>
              <a:t>verschillende</a:t>
            </a:r>
            <a:r>
              <a:rPr lang="en-US" sz="1200" dirty="0"/>
              <a:t> </a:t>
            </a:r>
            <a:r>
              <a:rPr lang="en-US" sz="1200" dirty="0" err="1"/>
              <a:t>fase</a:t>
            </a:r>
            <a:r>
              <a:rPr lang="en-US" sz="1200" dirty="0"/>
              <a:t> </a:t>
            </a:r>
            <a:r>
              <a:rPr lang="en-US" sz="1200" dirty="0" err="1"/>
              <a:t>en</a:t>
            </a:r>
            <a:r>
              <a:rPr lang="en-US" sz="1200" dirty="0"/>
              <a:t> </a:t>
            </a:r>
            <a:r>
              <a:rPr lang="en-US" sz="1200" dirty="0" err="1"/>
              <a:t>bijbehorende</a:t>
            </a:r>
            <a:r>
              <a:rPr lang="en-US" sz="1200" dirty="0"/>
              <a:t> </a:t>
            </a:r>
            <a:r>
              <a:rPr lang="en-US" sz="1200" dirty="0" err="1"/>
              <a:t>fasedefinities</a:t>
            </a:r>
            <a:r>
              <a:rPr lang="en-US" sz="1200" dirty="0"/>
              <a:t>.</a:t>
            </a:r>
            <a:endParaRPr lang="nl-NL" sz="1200" dirty="0"/>
          </a:p>
          <a:p>
            <a:pPr lvl="0"/>
            <a:endParaRPr lang="nl-NL" dirty="0"/>
          </a:p>
        </p:txBody>
      </p:sp>
      <p:sp>
        <p:nvSpPr>
          <p:cNvPr id="21" name="Tijdelijke aanduiding voor inhoud 2">
            <a:extLst>
              <a:ext uri="{FF2B5EF4-FFF2-40B4-BE49-F238E27FC236}">
                <a16:creationId xmlns:a16="http://schemas.microsoft.com/office/drawing/2014/main" id="{C079E8F6-FCD6-BE43-936B-B6D6599BEE03}"/>
              </a:ext>
            </a:extLst>
          </p:cNvPr>
          <p:cNvSpPr>
            <a:spLocks noGrp="1"/>
          </p:cNvSpPr>
          <p:nvPr>
            <p:ph sz="quarter" idx="10" hasCustomPrompt="1"/>
          </p:nvPr>
        </p:nvSpPr>
        <p:spPr>
          <a:xfrm>
            <a:off x="4343121" y="1287751"/>
            <a:ext cx="7220738" cy="4772393"/>
          </a:xfrm>
          <a:prstGeom prst="rect">
            <a:avLst/>
          </a:prstGeom>
          <a:solidFill>
            <a:schemeClr val="bg2">
              <a:lumMod val="20000"/>
              <a:lumOff val="80000"/>
            </a:schemeClr>
          </a:solidFill>
          <a:ln>
            <a:solidFill>
              <a:schemeClr val="accent3"/>
            </a:solidFill>
          </a:ln>
        </p:spPr>
        <p:txBody>
          <a:bodyPr lIns="108000" tIns="108000" rIns="72000" bIns="72000"/>
          <a:lstStyle>
            <a:lvl1pPr marL="0" indent="0">
              <a:buNone/>
              <a:defRPr sz="1200">
                <a:solidFill>
                  <a:schemeClr val="tx2"/>
                </a:solidFill>
                <a:latin typeface="+mj-lt"/>
              </a:defRPr>
            </a:lvl1pPr>
          </a:lstStyle>
          <a:p>
            <a:pPr lvl="0"/>
            <a:r>
              <a:rPr lang="nl-NL" dirty="0"/>
              <a:t>Upload hier een afbeelding van de fasering.</a:t>
            </a:r>
          </a:p>
        </p:txBody>
      </p:sp>
      <p:sp>
        <p:nvSpPr>
          <p:cNvPr id="2" name="Tijdelijke aanduiding voor dianummer 1">
            <a:extLst>
              <a:ext uri="{FF2B5EF4-FFF2-40B4-BE49-F238E27FC236}">
                <a16:creationId xmlns:a16="http://schemas.microsoft.com/office/drawing/2014/main" id="{75DB0206-B017-034C-8662-A1C7A58F00B6}"/>
              </a:ext>
            </a:extLst>
          </p:cNvPr>
          <p:cNvSpPr>
            <a:spLocks noGrp="1"/>
          </p:cNvSpPr>
          <p:nvPr>
            <p:ph type="sldNum" sz="quarter" idx="15"/>
          </p:nvPr>
        </p:nvSpPr>
        <p:spPr>
          <a:xfrm>
            <a:off x="11530943" y="6430794"/>
            <a:ext cx="400625" cy="253879"/>
          </a:xfrm>
          <a:prstGeom prst="rect">
            <a:avLst/>
          </a:prstGeom>
        </p:spPr>
        <p:txBody>
          <a:bodyPr/>
          <a:lstStyle/>
          <a:p>
            <a:r>
              <a:rPr lang="nl-NL"/>
              <a:t> </a:t>
            </a:r>
            <a:fld id="{6259FAF5-9CF2-6240-9E3B-6BD972AD2B41}" type="slidenum">
              <a:rPr lang="nl-NL" smtClean="0"/>
              <a:pPr/>
              <a:t>‹nr.›</a:t>
            </a:fld>
            <a:endParaRPr lang="nl-NL" dirty="0"/>
          </a:p>
        </p:txBody>
      </p:sp>
      <p:sp>
        <p:nvSpPr>
          <p:cNvPr id="17" name="Tekstvak 16">
            <a:extLst>
              <a:ext uri="{FF2B5EF4-FFF2-40B4-BE49-F238E27FC236}">
                <a16:creationId xmlns:a16="http://schemas.microsoft.com/office/drawing/2014/main" id="{B8C168A5-84ED-FE4B-84E9-5318A9994F9E}"/>
              </a:ext>
            </a:extLst>
          </p:cNvPr>
          <p:cNvSpPr txBox="1"/>
          <p:nvPr userDrawn="1"/>
        </p:nvSpPr>
        <p:spPr>
          <a:xfrm>
            <a:off x="616207" y="234000"/>
            <a:ext cx="5308349" cy="430887"/>
          </a:xfrm>
          <a:prstGeom prst="rect">
            <a:avLst/>
          </a:prstGeom>
          <a:noFill/>
        </p:spPr>
        <p:txBody>
          <a:bodyPr wrap="square" lIns="0" rtlCol="0">
            <a:spAutoFit/>
          </a:bodyPr>
          <a:lstStyle/>
          <a:p>
            <a:r>
              <a:rPr lang="nl-NL" sz="2200" b="1" kern="1200" dirty="0">
                <a:solidFill>
                  <a:schemeClr val="accent1"/>
                </a:solidFill>
                <a:effectLst/>
                <a:latin typeface="Arial" panose="020B0604020202020204" pitchFamily="34" charset="0"/>
                <a:ea typeface="+mn-ea"/>
                <a:cs typeface="Arial" panose="020B0604020202020204" pitchFamily="34" charset="0"/>
              </a:rPr>
              <a:t>3.5 FASERING</a:t>
            </a:r>
            <a:endParaRPr lang="nl-NL" sz="22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8495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Fasering hamburgermodel (optioneel)">
    <p:spTree>
      <p:nvGrpSpPr>
        <p:cNvPr id="1" name=""/>
        <p:cNvGrpSpPr/>
        <p:nvPr/>
      </p:nvGrpSpPr>
      <p:grpSpPr>
        <a:xfrm>
          <a:off x="0" y="0"/>
          <a:ext cx="0" cy="0"/>
          <a:chOff x="0" y="0"/>
          <a:chExt cx="0" cy="0"/>
        </a:xfrm>
      </p:grpSpPr>
      <p:sp>
        <p:nvSpPr>
          <p:cNvPr id="16" name="Tekstvak 15">
            <a:extLst>
              <a:ext uri="{FF2B5EF4-FFF2-40B4-BE49-F238E27FC236}">
                <a16:creationId xmlns:a16="http://schemas.microsoft.com/office/drawing/2014/main" id="{0858F616-F5B3-440F-A1B7-DE30DE7E997D}"/>
              </a:ext>
            </a:extLst>
          </p:cNvPr>
          <p:cNvSpPr txBox="1"/>
          <p:nvPr userDrawn="1"/>
        </p:nvSpPr>
        <p:spPr>
          <a:xfrm>
            <a:off x="3401878" y="573437"/>
            <a:ext cx="2030278" cy="480448"/>
          </a:xfrm>
          <a:prstGeom prst="rect">
            <a:avLst/>
          </a:prstGeom>
          <a:noFill/>
        </p:spPr>
        <p:txBody>
          <a:bodyPr wrap="square" rtlCol="0">
            <a:spAutoFit/>
          </a:bodyPr>
          <a:lstStyle/>
          <a:p>
            <a:endParaRPr lang="nl-NL" dirty="0"/>
          </a:p>
        </p:txBody>
      </p:sp>
      <p:sp>
        <p:nvSpPr>
          <p:cNvPr id="17" name="Tekstvak 16">
            <a:extLst>
              <a:ext uri="{FF2B5EF4-FFF2-40B4-BE49-F238E27FC236}">
                <a16:creationId xmlns:a16="http://schemas.microsoft.com/office/drawing/2014/main" id="{AA5F5372-CD84-40BB-874F-C329597023E4}"/>
              </a:ext>
            </a:extLst>
          </p:cNvPr>
          <p:cNvSpPr txBox="1"/>
          <p:nvPr userDrawn="1"/>
        </p:nvSpPr>
        <p:spPr>
          <a:xfrm>
            <a:off x="555925" y="1060798"/>
            <a:ext cx="3235682" cy="4893647"/>
          </a:xfrm>
          <a:prstGeom prst="rect">
            <a:avLst/>
          </a:prstGeom>
          <a:noFill/>
        </p:spPr>
        <p:txBody>
          <a:bodyPr wrap="square" rtlCol="0">
            <a:spAutoFit/>
          </a:bodyPr>
          <a:lstStyle/>
          <a:p>
            <a:r>
              <a:rPr lang="nl-NL" sz="1200" kern="1200" dirty="0">
                <a:solidFill>
                  <a:schemeClr val="tx1"/>
                </a:solidFill>
                <a:effectLst/>
                <a:latin typeface="+mj-lt"/>
                <a:ea typeface="+mn-ea"/>
                <a:cs typeface="+mn-cs"/>
              </a:rPr>
              <a:t>Bij ieder BIM-project hanteren we dit Hamburgermodel. </a:t>
            </a:r>
          </a:p>
          <a:p>
            <a:r>
              <a:rPr lang="nl-NL" sz="1200" kern="1200" dirty="0">
                <a:solidFill>
                  <a:schemeClr val="tx1"/>
                </a:solidFill>
                <a:effectLst/>
                <a:latin typeface="+mj-lt"/>
                <a:ea typeface="+mn-ea"/>
                <a:cs typeface="+mn-cs"/>
              </a:rPr>
              <a:t> </a:t>
            </a:r>
          </a:p>
          <a:p>
            <a:r>
              <a:rPr lang="nl-NL" sz="1200" kern="1200" dirty="0">
                <a:solidFill>
                  <a:schemeClr val="tx1"/>
                </a:solidFill>
                <a:effectLst/>
                <a:latin typeface="+mj-lt"/>
                <a:ea typeface="+mn-ea"/>
                <a:cs typeface="+mn-cs"/>
              </a:rPr>
              <a:t>In de </a:t>
            </a:r>
            <a:r>
              <a:rPr lang="nl-NL" sz="1200" b="1" kern="1200" dirty="0">
                <a:solidFill>
                  <a:schemeClr val="tx1"/>
                </a:solidFill>
                <a:effectLst/>
                <a:latin typeface="+mn-lt"/>
                <a:ea typeface="+mn-ea"/>
                <a:cs typeface="+mn-cs"/>
              </a:rPr>
              <a:t>ontwerpfase</a:t>
            </a:r>
            <a:r>
              <a:rPr lang="nl-NL" sz="1200" kern="1200" dirty="0">
                <a:solidFill>
                  <a:schemeClr val="tx1"/>
                </a:solidFill>
                <a:effectLst/>
                <a:latin typeface="+mj-lt"/>
                <a:ea typeface="+mn-ea"/>
                <a:cs typeface="+mn-cs"/>
              </a:rPr>
              <a:t> wordt de prestatie-eis van het ontwerp vastgelegd in prestatiemodellen. Iedere adviseur maakt een aspectmodel van zijn eigen discipline (architectuur, constructie, installatie-advies en andere adviseurs). Iedere adviseur gebruikt de aspectmodellen van de andere ontwerpteamleden als onderlegger voor zijn model. </a:t>
            </a:r>
            <a:br>
              <a:rPr lang="nl-NL" sz="1200" kern="1200" dirty="0">
                <a:solidFill>
                  <a:schemeClr val="tx1"/>
                </a:solidFill>
                <a:effectLst/>
                <a:latin typeface="+mj-lt"/>
                <a:ea typeface="+mn-ea"/>
                <a:cs typeface="+mn-cs"/>
              </a:rPr>
            </a:br>
            <a:endParaRPr lang="nl-NL" sz="1200" kern="1200" dirty="0">
              <a:solidFill>
                <a:schemeClr val="tx1"/>
              </a:solidFill>
              <a:effectLst/>
              <a:latin typeface="+mj-lt"/>
              <a:ea typeface="+mn-ea"/>
              <a:cs typeface="+mn-cs"/>
            </a:endParaRPr>
          </a:p>
          <a:p>
            <a:r>
              <a:rPr lang="nl-NL" sz="1200" kern="1200" dirty="0">
                <a:solidFill>
                  <a:schemeClr val="tx1"/>
                </a:solidFill>
                <a:effectLst/>
                <a:latin typeface="+mj-lt"/>
                <a:ea typeface="+mn-ea"/>
                <a:cs typeface="+mn-cs"/>
              </a:rPr>
              <a:t>Tijdens de </a:t>
            </a:r>
            <a:r>
              <a:rPr lang="nl-NL" sz="1200" b="1" kern="1200" dirty="0">
                <a:solidFill>
                  <a:schemeClr val="tx1"/>
                </a:solidFill>
                <a:effectLst/>
                <a:latin typeface="+mn-lt"/>
                <a:ea typeface="+mn-ea"/>
                <a:cs typeface="+mn-cs"/>
              </a:rPr>
              <a:t>uitvoering</a:t>
            </a:r>
            <a:r>
              <a:rPr lang="nl-NL" sz="1200" kern="1200" dirty="0">
                <a:solidFill>
                  <a:schemeClr val="tx1"/>
                </a:solidFill>
                <a:effectLst/>
                <a:latin typeface="+mj-lt"/>
                <a:ea typeface="+mn-ea"/>
                <a:cs typeface="+mn-cs"/>
              </a:rPr>
              <a:t> is het prestatiemodel de basis voor het uitwerken van de verschillende productiemodellen. Bij het creëren van deze productiemodellen vindt er een continue toets plaats op integrale geometrische afstemming (clashcontrole) en kwaliteit van informatie.</a:t>
            </a:r>
            <a:br>
              <a:rPr lang="nl-NL" sz="1200" kern="1200" dirty="0">
                <a:solidFill>
                  <a:schemeClr val="tx1"/>
                </a:solidFill>
                <a:effectLst/>
                <a:latin typeface="+mj-lt"/>
                <a:ea typeface="+mn-ea"/>
                <a:cs typeface="+mn-cs"/>
              </a:rPr>
            </a:br>
            <a:endParaRPr lang="nl-NL" sz="1200" kern="1200" dirty="0">
              <a:solidFill>
                <a:schemeClr val="tx1"/>
              </a:solidFill>
              <a:effectLst/>
              <a:latin typeface="+mj-lt"/>
              <a:ea typeface="+mn-ea"/>
              <a:cs typeface="+mn-cs"/>
            </a:endParaRPr>
          </a:p>
          <a:p>
            <a:r>
              <a:rPr lang="nl-NL" sz="1200" kern="1200" dirty="0">
                <a:solidFill>
                  <a:schemeClr val="tx1"/>
                </a:solidFill>
                <a:effectLst/>
                <a:latin typeface="+mj-lt"/>
                <a:ea typeface="+mn-ea"/>
                <a:cs typeface="+mn-cs"/>
              </a:rPr>
              <a:t>Naast de modeleisen is iedere partij zelf - en het ontwerpteam gezamenlijk - verantwoordelijk voor de maakbaarheid en uitvoerbaarheid van het ontwerp.</a:t>
            </a:r>
          </a:p>
          <a:p>
            <a:br>
              <a:rPr lang="nl-NL" sz="1200" kern="1200" dirty="0">
                <a:solidFill>
                  <a:schemeClr val="tx1"/>
                </a:solidFill>
                <a:effectLst/>
                <a:latin typeface="+mn-lt"/>
                <a:ea typeface="+mn-ea"/>
                <a:cs typeface="+mn-cs"/>
              </a:rPr>
            </a:br>
            <a:endParaRPr lang="nl-NL" sz="1200" kern="1200" dirty="0">
              <a:solidFill>
                <a:schemeClr val="tx1"/>
              </a:solidFill>
              <a:effectLst/>
              <a:latin typeface="+mn-lt"/>
              <a:ea typeface="+mn-ea"/>
              <a:cs typeface="+mn-cs"/>
            </a:endParaRPr>
          </a:p>
        </p:txBody>
      </p:sp>
      <p:sp>
        <p:nvSpPr>
          <p:cNvPr id="19" name="Rechthoek 18">
            <a:extLst>
              <a:ext uri="{FF2B5EF4-FFF2-40B4-BE49-F238E27FC236}">
                <a16:creationId xmlns:a16="http://schemas.microsoft.com/office/drawing/2014/main" id="{D858E1FC-D48E-4240-8E1B-608E319D608F}"/>
              </a:ext>
            </a:extLst>
          </p:cNvPr>
          <p:cNvSpPr/>
          <p:nvPr userDrawn="1"/>
        </p:nvSpPr>
        <p:spPr>
          <a:xfrm>
            <a:off x="4301066" y="1053884"/>
            <a:ext cx="7661577" cy="5005153"/>
          </a:xfrm>
          <a:prstGeom prst="rect">
            <a:avLst/>
          </a:prstGeom>
          <a:solidFill>
            <a:schemeClr val="bg2">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n>
                <a:noFill/>
              </a:ln>
            </a:endParaRPr>
          </a:p>
        </p:txBody>
      </p:sp>
      <p:pic>
        <p:nvPicPr>
          <p:cNvPr id="20" name="Afbeelding 19">
            <a:extLst>
              <a:ext uri="{FF2B5EF4-FFF2-40B4-BE49-F238E27FC236}">
                <a16:creationId xmlns:a16="http://schemas.microsoft.com/office/drawing/2014/main" id="{CAB9344D-96A5-4E9E-8A66-B85765E30621}"/>
              </a:ext>
            </a:extLst>
          </p:cNvPr>
          <p:cNvPicPr>
            <a:picLocks noChangeAspect="1"/>
          </p:cNvPicPr>
          <p:nvPr userDrawn="1"/>
        </p:nvPicPr>
        <p:blipFill>
          <a:blip r:embed="rId2"/>
          <a:srcRect/>
          <a:stretch/>
        </p:blipFill>
        <p:spPr>
          <a:xfrm>
            <a:off x="4631267" y="886268"/>
            <a:ext cx="7004808" cy="5324409"/>
          </a:xfrm>
          <a:prstGeom prst="rect">
            <a:avLst/>
          </a:prstGeom>
        </p:spPr>
      </p:pic>
      <p:sp>
        <p:nvSpPr>
          <p:cNvPr id="21" name="Tekstvak 20">
            <a:extLst>
              <a:ext uri="{FF2B5EF4-FFF2-40B4-BE49-F238E27FC236}">
                <a16:creationId xmlns:a16="http://schemas.microsoft.com/office/drawing/2014/main" id="{170A837F-A483-4843-9418-40056B5E363F}"/>
              </a:ext>
            </a:extLst>
          </p:cNvPr>
          <p:cNvSpPr txBox="1"/>
          <p:nvPr userDrawn="1"/>
        </p:nvSpPr>
        <p:spPr>
          <a:xfrm>
            <a:off x="297911" y="233688"/>
            <a:ext cx="6918384" cy="430887"/>
          </a:xfrm>
          <a:prstGeom prst="rect">
            <a:avLst/>
          </a:prstGeom>
          <a:noFill/>
        </p:spPr>
        <p:txBody>
          <a:bodyPr wrap="square" lIns="324000" rtlCol="0">
            <a:spAutoFit/>
          </a:bodyPr>
          <a:lstStyle/>
          <a:p>
            <a:r>
              <a:rPr lang="nl-NL" sz="2200" b="1" kern="1200" dirty="0">
                <a:solidFill>
                  <a:schemeClr val="accent1"/>
                </a:solidFill>
                <a:effectLst/>
                <a:latin typeface="Arial" panose="020B0604020202020204" pitchFamily="34" charset="0"/>
                <a:ea typeface="+mn-ea"/>
                <a:cs typeface="Arial" panose="020B0604020202020204" pitchFamily="34" charset="0"/>
              </a:rPr>
              <a:t>3.5 FASERING hamburgermodel </a:t>
            </a:r>
            <a:r>
              <a:rPr lang="nl-NL" sz="2200" b="0" kern="1200" dirty="0">
                <a:solidFill>
                  <a:schemeClr val="accent1"/>
                </a:solidFill>
                <a:effectLst/>
                <a:latin typeface="Arial" panose="020B0604020202020204" pitchFamily="34" charset="0"/>
                <a:ea typeface="+mn-ea"/>
                <a:cs typeface="Arial" panose="020B0604020202020204" pitchFamily="34" charset="0"/>
              </a:rPr>
              <a:t>(OPTIONEEL) </a:t>
            </a:r>
          </a:p>
        </p:txBody>
      </p:sp>
    </p:spTree>
    <p:extLst>
      <p:ext uri="{BB962C8B-B14F-4D97-AF65-F5344CB8AC3E}">
        <p14:creationId xmlns:p14="http://schemas.microsoft.com/office/powerpoint/2010/main" val="733393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Fasering DNR-stb (optioneel)">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D4EA23FC-CABC-4BF4-B74F-476EE9881CF1}"/>
              </a:ext>
            </a:extLst>
          </p:cNvPr>
          <p:cNvSpPr>
            <a:spLocks noGrp="1"/>
          </p:cNvSpPr>
          <p:nvPr>
            <p:ph type="sldNum" sz="quarter" idx="10"/>
          </p:nvPr>
        </p:nvSpPr>
        <p:spPr/>
        <p:txBody>
          <a:bodyPr/>
          <a:lstStyle/>
          <a:p>
            <a:r>
              <a:rPr lang="nl-NL"/>
              <a:t> </a:t>
            </a:r>
            <a:fld id="{6259FAF5-9CF2-6240-9E3B-6BD972AD2B41}" type="slidenum">
              <a:rPr lang="nl-NL" smtClean="0"/>
              <a:pPr/>
              <a:t>‹nr.›</a:t>
            </a:fld>
            <a:endParaRPr lang="nl-NL" dirty="0"/>
          </a:p>
        </p:txBody>
      </p:sp>
      <p:sp>
        <p:nvSpPr>
          <p:cNvPr id="5" name="Tekstvak 4">
            <a:extLst>
              <a:ext uri="{FF2B5EF4-FFF2-40B4-BE49-F238E27FC236}">
                <a16:creationId xmlns:a16="http://schemas.microsoft.com/office/drawing/2014/main" id="{DA5F5765-F213-4050-A12C-088E408EBFD5}"/>
              </a:ext>
            </a:extLst>
          </p:cNvPr>
          <p:cNvSpPr txBox="1"/>
          <p:nvPr userDrawn="1"/>
        </p:nvSpPr>
        <p:spPr>
          <a:xfrm>
            <a:off x="619379" y="1305117"/>
            <a:ext cx="3516490" cy="735756"/>
          </a:xfrm>
          <a:prstGeom prst="rect">
            <a:avLst/>
          </a:prstGeom>
          <a:solidFill>
            <a:schemeClr val="bg2">
              <a:lumMod val="20000"/>
              <a:lumOff val="80000"/>
            </a:schemeClr>
          </a:solidFill>
        </p:spPr>
        <p:txBody>
          <a:bodyPr wrap="square" lIns="108000" tIns="108000" rIns="72000" bIns="72000" rtlCol="0">
            <a:spAutoFit/>
          </a:bodyPr>
          <a:lstStyle/>
          <a:p>
            <a:r>
              <a:rPr lang="nl-NL" sz="1200" kern="1200" dirty="0">
                <a:solidFill>
                  <a:schemeClr val="tx1"/>
                </a:solidFill>
                <a:effectLst/>
                <a:latin typeface="+mj-lt"/>
                <a:ea typeface="+mn-ea"/>
                <a:cs typeface="+mn-cs"/>
              </a:rPr>
              <a:t>Vink hier de fasering aan uit de DNR-</a:t>
            </a:r>
            <a:r>
              <a:rPr lang="nl-NL" sz="1200" kern="1200" dirty="0" err="1">
                <a:solidFill>
                  <a:schemeClr val="tx1"/>
                </a:solidFill>
                <a:effectLst/>
                <a:latin typeface="+mj-lt"/>
                <a:ea typeface="+mn-ea"/>
                <a:cs typeface="+mn-cs"/>
              </a:rPr>
              <a:t>stb</a:t>
            </a:r>
            <a:r>
              <a:rPr lang="nl-NL" sz="1200" kern="1200" dirty="0">
                <a:solidFill>
                  <a:schemeClr val="tx1"/>
                </a:solidFill>
                <a:effectLst/>
                <a:latin typeface="+mj-lt"/>
                <a:ea typeface="+mn-ea"/>
                <a:cs typeface="+mn-cs"/>
              </a:rPr>
              <a:t> die voor dit document wordt gebruikt en laat hiernaast zien. Klik op de links voor de bijbehorende fasedefinities.  </a:t>
            </a:r>
          </a:p>
        </p:txBody>
      </p:sp>
      <p:grpSp>
        <p:nvGrpSpPr>
          <p:cNvPr id="6" name="Groep 5">
            <a:extLst>
              <a:ext uri="{FF2B5EF4-FFF2-40B4-BE49-F238E27FC236}">
                <a16:creationId xmlns:a16="http://schemas.microsoft.com/office/drawing/2014/main" id="{6F78AFED-82C0-419E-87A7-615DF882F19D}"/>
              </a:ext>
            </a:extLst>
          </p:cNvPr>
          <p:cNvGrpSpPr/>
          <p:nvPr userDrawn="1"/>
        </p:nvGrpSpPr>
        <p:grpSpPr>
          <a:xfrm>
            <a:off x="611821" y="941657"/>
            <a:ext cx="3516492" cy="360000"/>
            <a:chOff x="189785" y="240664"/>
            <a:chExt cx="2332633" cy="330481"/>
          </a:xfrm>
        </p:grpSpPr>
        <p:sp>
          <p:nvSpPr>
            <p:cNvPr id="7" name="Rechthoek 6">
              <a:extLst>
                <a:ext uri="{FF2B5EF4-FFF2-40B4-BE49-F238E27FC236}">
                  <a16:creationId xmlns:a16="http://schemas.microsoft.com/office/drawing/2014/main" id="{7143211D-65A1-4EA5-A04B-10CD47EE9927}"/>
                </a:ext>
              </a:extLst>
            </p:cNvPr>
            <p:cNvSpPr/>
            <p:nvPr userDrawn="1"/>
          </p:nvSpPr>
          <p:spPr>
            <a:xfrm>
              <a:off x="189786" y="240664"/>
              <a:ext cx="2332632" cy="330481"/>
            </a:xfrm>
            <a:prstGeom prst="rect">
              <a:avLst/>
            </a:prstGeom>
            <a:solidFill>
              <a:schemeClr val="tx2"/>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a:ln>
                  <a:noFill/>
                </a:ln>
              </a:endParaRPr>
            </a:p>
          </p:txBody>
        </p:sp>
        <p:sp>
          <p:nvSpPr>
            <p:cNvPr id="8" name="Tijdelijke aanduiding voor titel 1">
              <a:extLst>
                <a:ext uri="{FF2B5EF4-FFF2-40B4-BE49-F238E27FC236}">
                  <a16:creationId xmlns:a16="http://schemas.microsoft.com/office/drawing/2014/main" id="{F031DDC1-3D6C-4DC8-A1C9-E7668AFF2EBD}"/>
                </a:ext>
              </a:extLst>
            </p:cNvPr>
            <p:cNvSpPr txBox="1">
              <a:spLocks/>
            </p:cNvSpPr>
            <p:nvPr userDrawn="1"/>
          </p:nvSpPr>
          <p:spPr>
            <a:xfrm>
              <a:off x="189785" y="243840"/>
              <a:ext cx="2294066" cy="324000"/>
            </a:xfrm>
            <a:prstGeom prst="rect">
              <a:avLst/>
            </a:prstGeom>
          </p:spPr>
          <p:txBody>
            <a:bodyPr vert="horz" lIns="108000" tIns="45720" rIns="91440" bIns="45720" rtlCol="0" anchor="ctr">
              <a:noAutofit/>
            </a:bodyPr>
            <a:lstStyle>
              <a:lvl1pPr algn="l" defTabSz="914400" rtl="0" eaLnBrk="1" latinLnBrk="0" hangingPunct="1">
                <a:lnSpc>
                  <a:spcPct val="90000"/>
                </a:lnSpc>
                <a:spcBef>
                  <a:spcPct val="0"/>
                </a:spcBef>
                <a:buNone/>
                <a:defRPr sz="1500" kern="1200">
                  <a:solidFill>
                    <a:schemeClr val="tx1"/>
                  </a:solidFill>
                  <a:latin typeface="Bebas Kai" pitchFamily="82" charset="77"/>
                  <a:ea typeface="+mj-ea"/>
                  <a:cs typeface="+mj-cs"/>
                </a:defRPr>
              </a:lvl1pPr>
            </a:lstStyle>
            <a:p>
              <a:r>
                <a:rPr lang="nl-NL" sz="1100" dirty="0">
                  <a:solidFill>
                    <a:schemeClr val="bg1"/>
                  </a:solidFill>
                  <a:latin typeface="Arial" panose="020B0604020202020204" pitchFamily="34" charset="0"/>
                  <a:cs typeface="Arial" panose="020B0604020202020204" pitchFamily="34" charset="0"/>
                </a:rPr>
                <a:t>5A. FASERING &amp; DEFINITIES</a:t>
              </a:r>
            </a:p>
          </p:txBody>
        </p:sp>
      </p:grpSp>
      <p:grpSp>
        <p:nvGrpSpPr>
          <p:cNvPr id="9" name="Groep 8">
            <a:extLst>
              <a:ext uri="{FF2B5EF4-FFF2-40B4-BE49-F238E27FC236}">
                <a16:creationId xmlns:a16="http://schemas.microsoft.com/office/drawing/2014/main" id="{3024261B-FC7C-408C-A98C-91E2B55C440A}"/>
              </a:ext>
            </a:extLst>
          </p:cNvPr>
          <p:cNvGrpSpPr/>
          <p:nvPr userDrawn="1"/>
        </p:nvGrpSpPr>
        <p:grpSpPr>
          <a:xfrm>
            <a:off x="4343121" y="941656"/>
            <a:ext cx="7220738" cy="356400"/>
            <a:chOff x="220538" y="240664"/>
            <a:chExt cx="2263313" cy="333647"/>
          </a:xfrm>
        </p:grpSpPr>
        <p:sp>
          <p:nvSpPr>
            <p:cNvPr id="10" name="Rechthoek 9">
              <a:extLst>
                <a:ext uri="{FF2B5EF4-FFF2-40B4-BE49-F238E27FC236}">
                  <a16:creationId xmlns:a16="http://schemas.microsoft.com/office/drawing/2014/main" id="{B9956877-EBC1-490F-B4B3-4FD3A01BBE32}"/>
                </a:ext>
              </a:extLst>
            </p:cNvPr>
            <p:cNvSpPr/>
            <p:nvPr userDrawn="1"/>
          </p:nvSpPr>
          <p:spPr>
            <a:xfrm>
              <a:off x="220538" y="240664"/>
              <a:ext cx="2263313" cy="324000"/>
            </a:xfrm>
            <a:prstGeom prst="rect">
              <a:avLst/>
            </a:prstGeom>
            <a:solidFill>
              <a:schemeClr val="tx2"/>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a:ln>
                  <a:noFill/>
                </a:ln>
              </a:endParaRPr>
            </a:p>
          </p:txBody>
        </p:sp>
        <p:sp>
          <p:nvSpPr>
            <p:cNvPr id="11" name="Tijdelijke aanduiding voor titel 1">
              <a:extLst>
                <a:ext uri="{FF2B5EF4-FFF2-40B4-BE49-F238E27FC236}">
                  <a16:creationId xmlns:a16="http://schemas.microsoft.com/office/drawing/2014/main" id="{F5D34810-D6BF-4A19-8AFE-4569A032258E}"/>
                </a:ext>
              </a:extLst>
            </p:cNvPr>
            <p:cNvSpPr txBox="1">
              <a:spLocks/>
            </p:cNvSpPr>
            <p:nvPr userDrawn="1"/>
          </p:nvSpPr>
          <p:spPr>
            <a:xfrm>
              <a:off x="225551" y="250311"/>
              <a:ext cx="2258299" cy="324000"/>
            </a:xfrm>
            <a:prstGeom prst="rect">
              <a:avLst/>
            </a:prstGeom>
          </p:spPr>
          <p:txBody>
            <a:bodyPr vert="horz" lIns="108000" tIns="45720" rIns="91440" bIns="45720" rtlCol="0" anchor="ctr">
              <a:noAutofit/>
            </a:bodyPr>
            <a:lstStyle>
              <a:lvl1pPr algn="l" defTabSz="914400" rtl="0" eaLnBrk="1" latinLnBrk="0" hangingPunct="1">
                <a:lnSpc>
                  <a:spcPct val="90000"/>
                </a:lnSpc>
                <a:spcBef>
                  <a:spcPct val="0"/>
                </a:spcBef>
                <a:buNone/>
                <a:defRPr sz="1500" kern="1200">
                  <a:solidFill>
                    <a:schemeClr val="tx1"/>
                  </a:solidFill>
                  <a:latin typeface="Bebas Kai" pitchFamily="82" charset="77"/>
                  <a:ea typeface="+mj-ea"/>
                  <a:cs typeface="+mj-cs"/>
                </a:defRPr>
              </a:lvl1pPr>
            </a:lstStyle>
            <a:p>
              <a:r>
                <a:rPr lang="nl-NL" sz="1100">
                  <a:solidFill>
                    <a:schemeClr val="bg1"/>
                  </a:solidFill>
                  <a:latin typeface="Arial" panose="020B0604020202020204" pitchFamily="34" charset="0"/>
                  <a:cs typeface="Arial" panose="020B0604020202020204" pitchFamily="34" charset="0"/>
                </a:rPr>
                <a:t>5B. FASERING GRAFISCH</a:t>
              </a:r>
            </a:p>
          </p:txBody>
        </p:sp>
      </p:grpSp>
      <p:sp>
        <p:nvSpPr>
          <p:cNvPr id="12" name="Tijdelijke aanduiding voor inhoud 2">
            <a:extLst>
              <a:ext uri="{FF2B5EF4-FFF2-40B4-BE49-F238E27FC236}">
                <a16:creationId xmlns:a16="http://schemas.microsoft.com/office/drawing/2014/main" id="{162C3439-1485-4985-BCCB-C848B1494209}"/>
              </a:ext>
            </a:extLst>
          </p:cNvPr>
          <p:cNvSpPr>
            <a:spLocks noGrp="1"/>
          </p:cNvSpPr>
          <p:nvPr>
            <p:ph sz="quarter" idx="11"/>
          </p:nvPr>
        </p:nvSpPr>
        <p:spPr>
          <a:xfrm>
            <a:off x="4343121" y="1287751"/>
            <a:ext cx="7220738" cy="4635437"/>
          </a:xfrm>
          <a:prstGeom prst="rect">
            <a:avLst/>
          </a:prstGeom>
          <a:solidFill>
            <a:schemeClr val="bg2">
              <a:lumMod val="20000"/>
              <a:lumOff val="80000"/>
            </a:schemeClr>
          </a:solidFill>
          <a:ln>
            <a:solidFill>
              <a:schemeClr val="accent3"/>
            </a:solidFill>
          </a:ln>
        </p:spPr>
        <p:txBody>
          <a:bodyPr lIns="108000" tIns="108000" rIns="72000" bIns="72000"/>
          <a:lstStyle>
            <a:lvl1pPr marL="0" indent="0">
              <a:buNone/>
              <a:defRPr sz="1200">
                <a:solidFill>
                  <a:schemeClr val="tx2"/>
                </a:solidFill>
                <a:latin typeface="+mj-lt"/>
              </a:defRPr>
            </a:lvl1pPr>
          </a:lstStyle>
          <a:p>
            <a:pPr algn="l" fontAlgn="base">
              <a:buFont typeface="Arial" panose="020B0604020202020204" pitchFamily="34" charset="0"/>
              <a:buChar char="•"/>
            </a:pPr>
            <a:endParaRPr lang="nl-NL" b="0" i="0" dirty="0">
              <a:solidFill>
                <a:srgbClr val="373A43"/>
              </a:solidFill>
              <a:effectLst/>
              <a:latin typeface="Graphik"/>
            </a:endParaRPr>
          </a:p>
        </p:txBody>
      </p:sp>
      <p:sp>
        <p:nvSpPr>
          <p:cNvPr id="13" name="Tekstvak 12">
            <a:extLst>
              <a:ext uri="{FF2B5EF4-FFF2-40B4-BE49-F238E27FC236}">
                <a16:creationId xmlns:a16="http://schemas.microsoft.com/office/drawing/2014/main" id="{3479AA52-3093-419B-96B1-7C7686BA4DF0}"/>
              </a:ext>
            </a:extLst>
          </p:cNvPr>
          <p:cNvSpPr txBox="1"/>
          <p:nvPr userDrawn="1"/>
        </p:nvSpPr>
        <p:spPr>
          <a:xfrm>
            <a:off x="293292" y="226807"/>
            <a:ext cx="5408761" cy="430887"/>
          </a:xfrm>
          <a:prstGeom prst="rect">
            <a:avLst/>
          </a:prstGeom>
          <a:noFill/>
        </p:spPr>
        <p:txBody>
          <a:bodyPr wrap="square" lIns="324000" rtlCol="0">
            <a:spAutoFit/>
          </a:bodyPr>
          <a:lstStyle/>
          <a:p>
            <a:r>
              <a:rPr lang="nl-NL" sz="2200" b="1" kern="1200" dirty="0">
                <a:solidFill>
                  <a:schemeClr val="accent1"/>
                </a:solidFill>
                <a:effectLst/>
                <a:latin typeface="Arial" panose="020B0604020202020204" pitchFamily="34" charset="0"/>
                <a:ea typeface="+mn-ea"/>
                <a:cs typeface="Arial" panose="020B0604020202020204" pitchFamily="34" charset="0"/>
              </a:rPr>
              <a:t>3.5 FASERING DNR-</a:t>
            </a:r>
            <a:r>
              <a:rPr lang="nl-NL" sz="2200" b="1" kern="1200" dirty="0" err="1">
                <a:solidFill>
                  <a:schemeClr val="accent1"/>
                </a:solidFill>
                <a:effectLst/>
                <a:latin typeface="Arial" panose="020B0604020202020204" pitchFamily="34" charset="0"/>
                <a:ea typeface="+mn-ea"/>
                <a:cs typeface="Arial" panose="020B0604020202020204" pitchFamily="34" charset="0"/>
              </a:rPr>
              <a:t>stb</a:t>
            </a:r>
            <a:r>
              <a:rPr lang="nl-NL" sz="2200" b="1" kern="1200" dirty="0">
                <a:solidFill>
                  <a:schemeClr val="accent1"/>
                </a:solidFill>
                <a:effectLst/>
                <a:latin typeface="Arial" panose="020B0604020202020204" pitchFamily="34" charset="0"/>
                <a:ea typeface="+mn-ea"/>
                <a:cs typeface="Arial" panose="020B0604020202020204" pitchFamily="34" charset="0"/>
              </a:rPr>
              <a:t> </a:t>
            </a:r>
            <a:r>
              <a:rPr lang="nl-NL" sz="2200" b="0" kern="1200" dirty="0">
                <a:solidFill>
                  <a:schemeClr val="accent1"/>
                </a:solidFill>
                <a:effectLst/>
                <a:latin typeface="Arial" panose="020B0604020202020204" pitchFamily="34" charset="0"/>
                <a:ea typeface="+mn-ea"/>
                <a:cs typeface="Arial" panose="020B0604020202020204" pitchFamily="34" charset="0"/>
              </a:rPr>
              <a:t>(OPTIONEEL) </a:t>
            </a:r>
          </a:p>
        </p:txBody>
      </p:sp>
      <p:sp>
        <p:nvSpPr>
          <p:cNvPr id="15" name="TextBox 3">
            <a:extLst>
              <a:ext uri="{FF2B5EF4-FFF2-40B4-BE49-F238E27FC236}">
                <a16:creationId xmlns:a16="http://schemas.microsoft.com/office/drawing/2014/main" id="{0AE52ABC-3BEE-4FEC-B418-E5859BFA8DB3}"/>
              </a:ext>
            </a:extLst>
          </p:cNvPr>
          <p:cNvSpPr txBox="1"/>
          <p:nvPr userDrawn="1"/>
        </p:nvSpPr>
        <p:spPr>
          <a:xfrm>
            <a:off x="611821" y="5912883"/>
            <a:ext cx="7960048" cy="246221"/>
          </a:xfrm>
          <a:prstGeom prst="rect">
            <a:avLst/>
          </a:prstGeom>
          <a:noFill/>
        </p:spPr>
        <p:txBody>
          <a:bodyPr wrap="square" rtlCol="0">
            <a:spAutoFit/>
          </a:bodyPr>
          <a:lstStyle/>
          <a:p>
            <a:r>
              <a:rPr lang="nl-NL" sz="1000" b="0" i="0" u="none" dirty="0">
                <a:solidFill>
                  <a:srgbClr val="2C6D7F"/>
                </a:solidFill>
                <a:effectLst/>
                <a:latin typeface="Graphik"/>
              </a:rPr>
              <a:t>* Deze fase kan meerdere keren voorkomen tussen of na verschillende fases. Indien van toepassing wordt dit weergegeven in de grafische weergave.  </a:t>
            </a:r>
            <a:endParaRPr lang="en-NL" sz="1000" u="none" dirty="0"/>
          </a:p>
        </p:txBody>
      </p:sp>
    </p:spTree>
    <p:extLst>
      <p:ext uri="{BB962C8B-B14F-4D97-AF65-F5344CB8AC3E}">
        <p14:creationId xmlns:p14="http://schemas.microsoft.com/office/powerpoint/2010/main" val="3135890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8098B71F-0D11-DB4A-9E8B-A0B76140A1FA}"/>
              </a:ext>
            </a:extLst>
          </p:cNvPr>
          <p:cNvPicPr>
            <a:picLocks noChangeAspect="1"/>
          </p:cNvPicPr>
          <p:nvPr userDrawn="1"/>
        </p:nvPicPr>
        <p:blipFill>
          <a:blip r:embed="rId21"/>
          <a:srcRect/>
          <a:stretch/>
        </p:blipFill>
        <p:spPr>
          <a:xfrm>
            <a:off x="1401934" y="6296514"/>
            <a:ext cx="750322" cy="348111"/>
          </a:xfrm>
          <a:prstGeom prst="rect">
            <a:avLst/>
          </a:prstGeom>
        </p:spPr>
      </p:pic>
      <p:pic>
        <p:nvPicPr>
          <p:cNvPr id="6" name="Afbeelding 5">
            <a:extLst>
              <a:ext uri="{FF2B5EF4-FFF2-40B4-BE49-F238E27FC236}">
                <a16:creationId xmlns:a16="http://schemas.microsoft.com/office/drawing/2014/main" id="{89C86595-8A3E-2849-A38C-32DF038F8FBE}"/>
              </a:ext>
            </a:extLst>
          </p:cNvPr>
          <p:cNvPicPr>
            <a:picLocks noChangeAspect="1"/>
          </p:cNvPicPr>
          <p:nvPr userDrawn="1"/>
        </p:nvPicPr>
        <p:blipFill>
          <a:blip r:embed="rId22"/>
          <a:stretch>
            <a:fillRect/>
          </a:stretch>
        </p:blipFill>
        <p:spPr>
          <a:xfrm>
            <a:off x="444417" y="6215314"/>
            <a:ext cx="824244" cy="497810"/>
          </a:xfrm>
          <a:prstGeom prst="rect">
            <a:avLst/>
          </a:prstGeom>
        </p:spPr>
      </p:pic>
      <p:sp>
        <p:nvSpPr>
          <p:cNvPr id="7" name="Tekstvak 6">
            <a:extLst>
              <a:ext uri="{FF2B5EF4-FFF2-40B4-BE49-F238E27FC236}">
                <a16:creationId xmlns:a16="http://schemas.microsoft.com/office/drawing/2014/main" id="{2EBDE7D4-6A47-2C4E-9DD9-6283EC7CAEE5}"/>
              </a:ext>
            </a:extLst>
          </p:cNvPr>
          <p:cNvSpPr txBox="1"/>
          <p:nvPr userDrawn="1"/>
        </p:nvSpPr>
        <p:spPr>
          <a:xfrm>
            <a:off x="6192253" y="6442745"/>
            <a:ext cx="4947990" cy="246221"/>
          </a:xfrm>
          <a:prstGeom prst="rect">
            <a:avLst/>
          </a:prstGeom>
          <a:noFill/>
        </p:spPr>
        <p:txBody>
          <a:bodyPr wrap="square" rtlCol="0">
            <a:spAutoFit/>
          </a:bodyPr>
          <a:lstStyle/>
          <a:p>
            <a:pPr algn="r"/>
            <a:r>
              <a:rPr lang="en-US" sz="1000" dirty="0">
                <a:solidFill>
                  <a:schemeClr val="tx2"/>
                </a:solidFill>
                <a:latin typeface="+mj-lt"/>
              </a:rPr>
              <a:t>BIM-</a:t>
            </a:r>
            <a:r>
              <a:rPr lang="en-US" sz="1000" dirty="0" err="1">
                <a:solidFill>
                  <a:schemeClr val="tx2"/>
                </a:solidFill>
                <a:latin typeface="+mj-lt"/>
              </a:rPr>
              <a:t>Uitvoeringsplan</a:t>
            </a:r>
            <a:r>
              <a:rPr lang="en-US" sz="1000" dirty="0">
                <a:solidFill>
                  <a:schemeClr val="tx2"/>
                </a:solidFill>
                <a:latin typeface="+mj-lt"/>
              </a:rPr>
              <a:t> [</a:t>
            </a:r>
            <a:r>
              <a:rPr lang="en-US" sz="1000" dirty="0" err="1">
                <a:solidFill>
                  <a:schemeClr val="tx2"/>
                </a:solidFill>
                <a:latin typeface="+mj-lt"/>
              </a:rPr>
              <a:t>Projectnaam</a:t>
            </a:r>
            <a:r>
              <a:rPr lang="en-US" sz="1000" dirty="0">
                <a:solidFill>
                  <a:schemeClr val="tx2"/>
                </a:solidFill>
                <a:latin typeface="+mj-lt"/>
              </a:rPr>
              <a:t>] </a:t>
            </a:r>
            <a:r>
              <a:rPr lang="en-US" sz="1000" dirty="0" err="1">
                <a:solidFill>
                  <a:schemeClr val="tx2"/>
                </a:solidFill>
                <a:latin typeface="+mj-lt"/>
              </a:rPr>
              <a:t>d.d.</a:t>
            </a:r>
            <a:r>
              <a:rPr lang="en-US" sz="1000" dirty="0">
                <a:solidFill>
                  <a:schemeClr val="tx2"/>
                </a:solidFill>
                <a:latin typeface="+mj-lt"/>
              </a:rPr>
              <a:t> [##-##-####] </a:t>
            </a:r>
            <a:r>
              <a:rPr lang="en-US" sz="1000" dirty="0" err="1">
                <a:solidFill>
                  <a:schemeClr val="tx2"/>
                </a:solidFill>
                <a:latin typeface="+mj-lt"/>
              </a:rPr>
              <a:t>versie</a:t>
            </a:r>
            <a:r>
              <a:rPr lang="en-US" sz="1000" dirty="0">
                <a:solidFill>
                  <a:schemeClr val="tx2"/>
                </a:solidFill>
                <a:latin typeface="+mj-lt"/>
              </a:rPr>
              <a:t>: [##]</a:t>
            </a:r>
            <a:endParaRPr lang="nl-NL" sz="1000" dirty="0">
              <a:solidFill>
                <a:schemeClr val="tx2"/>
              </a:solidFill>
              <a:latin typeface="+mj-lt"/>
            </a:endParaRPr>
          </a:p>
        </p:txBody>
      </p:sp>
      <p:sp>
        <p:nvSpPr>
          <p:cNvPr id="14" name="Tekstvak 13">
            <a:extLst>
              <a:ext uri="{FF2B5EF4-FFF2-40B4-BE49-F238E27FC236}">
                <a16:creationId xmlns:a16="http://schemas.microsoft.com/office/drawing/2014/main" id="{73E003C1-5706-B043-9641-4DE3EEE6D463}"/>
              </a:ext>
            </a:extLst>
          </p:cNvPr>
          <p:cNvSpPr txBox="1"/>
          <p:nvPr userDrawn="1"/>
        </p:nvSpPr>
        <p:spPr>
          <a:xfrm>
            <a:off x="2285529" y="6296514"/>
            <a:ext cx="1045027" cy="400110"/>
          </a:xfrm>
          <a:prstGeom prst="rect">
            <a:avLst/>
          </a:prstGeom>
          <a:noFill/>
        </p:spPr>
        <p:txBody>
          <a:bodyPr wrap="square" rtlCol="0">
            <a:spAutoFit/>
          </a:bodyPr>
          <a:lstStyle/>
          <a:p>
            <a:r>
              <a:rPr lang="nl-NL" sz="1000" dirty="0">
                <a:solidFill>
                  <a:schemeClr val="accent1"/>
                </a:solidFill>
              </a:rPr>
              <a:t>Invoegen </a:t>
            </a:r>
          </a:p>
          <a:p>
            <a:r>
              <a:rPr lang="nl-NL" sz="1000" dirty="0">
                <a:solidFill>
                  <a:schemeClr val="accent1"/>
                </a:solidFill>
              </a:rPr>
              <a:t>bedrijfslogo</a:t>
            </a:r>
          </a:p>
        </p:txBody>
      </p:sp>
      <p:sp>
        <p:nvSpPr>
          <p:cNvPr id="19" name="Tijdelijke aanduiding voor dianummer 18">
            <a:extLst>
              <a:ext uri="{FF2B5EF4-FFF2-40B4-BE49-F238E27FC236}">
                <a16:creationId xmlns:a16="http://schemas.microsoft.com/office/drawing/2014/main" id="{6562F692-6885-E84B-ABD2-4D846C06AA0E}"/>
              </a:ext>
            </a:extLst>
          </p:cNvPr>
          <p:cNvSpPr>
            <a:spLocks noGrp="1"/>
          </p:cNvSpPr>
          <p:nvPr>
            <p:ph type="sldNum" sz="quarter" idx="4"/>
          </p:nvPr>
        </p:nvSpPr>
        <p:spPr>
          <a:xfrm>
            <a:off x="11563859" y="6435087"/>
            <a:ext cx="400625" cy="253879"/>
          </a:xfrm>
          <a:prstGeom prst="rect">
            <a:avLst/>
          </a:prstGeom>
        </p:spPr>
        <p:txBody>
          <a:bodyPr vert="horz" lIns="0" tIns="46800" rIns="0" bIns="45720" rtlCol="0" anchor="ctr"/>
          <a:lstStyle>
            <a:lvl1pPr algn="l">
              <a:defRPr sz="1000">
                <a:solidFill>
                  <a:schemeClr val="accent3"/>
                </a:solidFill>
                <a:latin typeface="+mj-lt"/>
              </a:defRPr>
            </a:lvl1pPr>
          </a:lstStyle>
          <a:p>
            <a:r>
              <a:rPr lang="nl-NL" dirty="0"/>
              <a:t> </a:t>
            </a:r>
            <a:fld id="{6259FAF5-9CF2-6240-9E3B-6BD972AD2B41}" type="slidenum">
              <a:rPr lang="nl-NL" smtClean="0"/>
              <a:pPr/>
              <a:t>‹nr.›</a:t>
            </a:fld>
            <a:endParaRPr lang="nl-NL" dirty="0"/>
          </a:p>
        </p:txBody>
      </p:sp>
      <p:sp>
        <p:nvSpPr>
          <p:cNvPr id="21" name="Tekstvak 20">
            <a:extLst>
              <a:ext uri="{FF2B5EF4-FFF2-40B4-BE49-F238E27FC236}">
                <a16:creationId xmlns:a16="http://schemas.microsoft.com/office/drawing/2014/main" id="{094212A3-497A-214C-9890-607DE7A0B6AE}"/>
              </a:ext>
            </a:extLst>
          </p:cNvPr>
          <p:cNvSpPr txBox="1"/>
          <p:nvPr userDrawn="1"/>
        </p:nvSpPr>
        <p:spPr>
          <a:xfrm>
            <a:off x="11034677" y="6435087"/>
            <a:ext cx="494808" cy="246221"/>
          </a:xfrm>
          <a:prstGeom prst="rect">
            <a:avLst/>
          </a:prstGeom>
          <a:noFill/>
        </p:spPr>
        <p:txBody>
          <a:bodyPr wrap="square" lIns="0" tIns="46800" rIns="0" rtlCol="0">
            <a:spAutoFit/>
          </a:bodyPr>
          <a:lstStyle/>
          <a:p>
            <a:pPr algn="r"/>
            <a:r>
              <a:rPr lang="en-US" sz="1000" dirty="0" err="1">
                <a:solidFill>
                  <a:schemeClr val="tx2"/>
                </a:solidFill>
                <a:latin typeface="+mj-lt"/>
              </a:rPr>
              <a:t>Pagina</a:t>
            </a:r>
            <a:endParaRPr lang="nl-NL" sz="1000" dirty="0">
              <a:solidFill>
                <a:schemeClr val="tx2"/>
              </a:solidFill>
              <a:latin typeface="+mj-lt"/>
            </a:endParaRPr>
          </a:p>
        </p:txBody>
      </p:sp>
    </p:spTree>
    <p:extLst>
      <p:ext uri="{BB962C8B-B14F-4D97-AF65-F5344CB8AC3E}">
        <p14:creationId xmlns:p14="http://schemas.microsoft.com/office/powerpoint/2010/main" val="268062343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8" r:id="rId3"/>
    <p:sldLayoutId id="2147483679" r:id="rId4"/>
    <p:sldLayoutId id="2147483687" r:id="rId5"/>
    <p:sldLayoutId id="2147483684" r:id="rId6"/>
    <p:sldLayoutId id="2147483681" r:id="rId7"/>
    <p:sldLayoutId id="2147483695" r:id="rId8"/>
    <p:sldLayoutId id="2147483696" r:id="rId9"/>
    <p:sldLayoutId id="2147483682" r:id="rId10"/>
    <p:sldLayoutId id="2147483686" r:id="rId11"/>
    <p:sldLayoutId id="2147483688" r:id="rId12"/>
    <p:sldLayoutId id="2147483689" r:id="rId13"/>
    <p:sldLayoutId id="2147483690" r:id="rId14"/>
    <p:sldLayoutId id="2147483693" r:id="rId15"/>
    <p:sldLayoutId id="2147483691" r:id="rId16"/>
    <p:sldLayoutId id="2147483692" r:id="rId17"/>
    <p:sldLayoutId id="2147483674" r:id="rId18"/>
    <p:sldLayoutId id="2147483694" r:id="rId19"/>
  </p:sldLayoutIdLst>
  <p:hf hdr="0" ftr="0" dt="0"/>
  <p:txStyles>
    <p:titleStyle>
      <a:lvl1pPr algn="l" defTabSz="914400" rtl="0" eaLnBrk="1" latinLnBrk="0" hangingPunct="1">
        <a:lnSpc>
          <a:spcPct val="90000"/>
        </a:lnSpc>
        <a:spcBef>
          <a:spcPct val="0"/>
        </a:spcBef>
        <a:buNone/>
        <a:defRPr sz="1500" kern="1200">
          <a:solidFill>
            <a:schemeClr val="bg1"/>
          </a:solidFill>
          <a:latin typeface="Bebas Kai" pitchFamily="8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bimloket.nl/p/572/BUP"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hyperlink" Target="https://www.bimloket.nl/documents/ILS_Ontwerp__Engineering_v1_0_Basisbestand.zip" TargetMode="External"/><Relationship Id="rId2" Type="http://schemas.openxmlformats.org/officeDocument/2006/relationships/hyperlink" Target="https://www.bimloket.nl/p/294/BIM-basis-ILS" TargetMode="Externa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bimloket.nl/p/572/BUP"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hyperlink" Target="https://www.bna.nl/documenten/stb-fase-6-technisch-ontwerp-bestek" TargetMode="External"/><Relationship Id="rId3" Type="http://schemas.openxmlformats.org/officeDocument/2006/relationships/hyperlink" Target="https://www.bna.nl/documenten/stb-fase-1-initiatief-haalbaarheid" TargetMode="External"/><Relationship Id="rId7" Type="http://schemas.openxmlformats.org/officeDocument/2006/relationships/hyperlink" Target="https://www.bna.nl/documenten/stb-fase-5-definitief-ontwerp" TargetMode="External"/><Relationship Id="rId12" Type="http://schemas.openxmlformats.org/officeDocument/2006/relationships/hyperlink" Target="https://www.bna.nl/documenten/stb-fase-10-gebruik-exploitatie" TargetMode="External"/><Relationship Id="rId2" Type="http://schemas.openxmlformats.org/officeDocument/2006/relationships/hyperlink" Target="https://www.bna.nl/documenten/standaardtaakbeschrijving-2014" TargetMode="External"/><Relationship Id="rId1" Type="http://schemas.openxmlformats.org/officeDocument/2006/relationships/slideLayout" Target="../slideLayouts/slideLayout9.xml"/><Relationship Id="rId6" Type="http://schemas.openxmlformats.org/officeDocument/2006/relationships/hyperlink" Target="https://www.bna.nl/documenten/stb-fase-4-voorontwerp" TargetMode="External"/><Relationship Id="rId11" Type="http://schemas.openxmlformats.org/officeDocument/2006/relationships/hyperlink" Target="https://www.bna.nl/documenten/stb-fase-9-directievoering" TargetMode="External"/><Relationship Id="rId5" Type="http://schemas.openxmlformats.org/officeDocument/2006/relationships/hyperlink" Target="https://www.bna.nl/documenten/stb-fase-3-structuurontwerp" TargetMode="External"/><Relationship Id="rId10" Type="http://schemas.openxmlformats.org/officeDocument/2006/relationships/hyperlink" Target="https://www.bna.nl/documenten/stb-fase-8-uitvoeringsgereed" TargetMode="External"/><Relationship Id="rId4" Type="http://schemas.openxmlformats.org/officeDocument/2006/relationships/hyperlink" Target="https://www.bna.nl/documenten/stb-fase-2-projectdefinitie" TargetMode="External"/><Relationship Id="rId9" Type="http://schemas.openxmlformats.org/officeDocument/2006/relationships/hyperlink" Target="https://www.bna.nl/documenten/stb-fase-7-prijs-en-contractvorm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7A53A5CC-AD2B-3247-8ECB-B344C930D5CE}"/>
              </a:ext>
            </a:extLst>
          </p:cNvPr>
          <p:cNvSpPr>
            <a:spLocks noGrp="1"/>
          </p:cNvSpPr>
          <p:nvPr>
            <p:ph type="body" sz="quarter" idx="11"/>
          </p:nvPr>
        </p:nvSpPr>
        <p:spPr/>
        <p:txBody>
          <a:bodyPr/>
          <a:lstStyle/>
          <a:p>
            <a:endParaRPr lang="nl-NL"/>
          </a:p>
        </p:txBody>
      </p:sp>
      <p:sp>
        <p:nvSpPr>
          <p:cNvPr id="3" name="Tijdelijke aanduiding voor tekst 2">
            <a:extLst>
              <a:ext uri="{FF2B5EF4-FFF2-40B4-BE49-F238E27FC236}">
                <a16:creationId xmlns:a16="http://schemas.microsoft.com/office/drawing/2014/main" id="{48608BF9-4F71-8445-B833-AE2ABFE7AFA4}"/>
              </a:ext>
            </a:extLst>
          </p:cNvPr>
          <p:cNvSpPr>
            <a:spLocks noGrp="1"/>
          </p:cNvSpPr>
          <p:nvPr>
            <p:ph type="body" sz="quarter" idx="12"/>
          </p:nvPr>
        </p:nvSpPr>
        <p:spPr/>
        <p:txBody>
          <a:bodyPr/>
          <a:lstStyle/>
          <a:p>
            <a:endParaRPr lang="nl-NL" dirty="0"/>
          </a:p>
        </p:txBody>
      </p:sp>
      <p:sp>
        <p:nvSpPr>
          <p:cNvPr id="4" name="Tijdelijke aanduiding voor tekst 3">
            <a:extLst>
              <a:ext uri="{FF2B5EF4-FFF2-40B4-BE49-F238E27FC236}">
                <a16:creationId xmlns:a16="http://schemas.microsoft.com/office/drawing/2014/main" id="{BB905446-A8CE-7349-95ED-25316C6AF83F}"/>
              </a:ext>
            </a:extLst>
          </p:cNvPr>
          <p:cNvSpPr>
            <a:spLocks noGrp="1"/>
          </p:cNvSpPr>
          <p:nvPr>
            <p:ph type="body" sz="quarter" idx="13"/>
          </p:nvPr>
        </p:nvSpPr>
        <p:spPr/>
        <p:txBody>
          <a:bodyPr/>
          <a:lstStyle/>
          <a:p>
            <a:endParaRPr lang="nl-NL" dirty="0"/>
          </a:p>
        </p:txBody>
      </p:sp>
      <p:sp>
        <p:nvSpPr>
          <p:cNvPr id="5" name="Tijdelijke aanduiding voor tekst 4">
            <a:extLst>
              <a:ext uri="{FF2B5EF4-FFF2-40B4-BE49-F238E27FC236}">
                <a16:creationId xmlns:a16="http://schemas.microsoft.com/office/drawing/2014/main" id="{3B70E9D1-9566-4245-A8C9-946A0B81E706}"/>
              </a:ext>
            </a:extLst>
          </p:cNvPr>
          <p:cNvSpPr>
            <a:spLocks noGrp="1"/>
          </p:cNvSpPr>
          <p:nvPr>
            <p:ph type="body" sz="quarter" idx="14"/>
          </p:nvPr>
        </p:nvSpPr>
        <p:spPr/>
        <p:txBody>
          <a:bodyPr/>
          <a:lstStyle/>
          <a:p>
            <a:endParaRPr lang="nl-NL"/>
          </a:p>
        </p:txBody>
      </p:sp>
      <p:sp>
        <p:nvSpPr>
          <p:cNvPr id="6" name="Tijdelijke aanduiding voor tekst 5">
            <a:extLst>
              <a:ext uri="{FF2B5EF4-FFF2-40B4-BE49-F238E27FC236}">
                <a16:creationId xmlns:a16="http://schemas.microsoft.com/office/drawing/2014/main" id="{41AF3D88-3571-8849-8F62-2931ECB3B1EC}"/>
              </a:ext>
            </a:extLst>
          </p:cNvPr>
          <p:cNvSpPr>
            <a:spLocks noGrp="1"/>
          </p:cNvSpPr>
          <p:nvPr>
            <p:ph type="body" sz="quarter" idx="15"/>
          </p:nvPr>
        </p:nvSpPr>
        <p:spPr/>
        <p:txBody>
          <a:bodyPr/>
          <a:lstStyle/>
          <a:p>
            <a:endParaRPr lang="nl-NL"/>
          </a:p>
        </p:txBody>
      </p:sp>
      <p:sp>
        <p:nvSpPr>
          <p:cNvPr id="7" name="Tijdelijke aanduiding voor tekst 6">
            <a:extLst>
              <a:ext uri="{FF2B5EF4-FFF2-40B4-BE49-F238E27FC236}">
                <a16:creationId xmlns:a16="http://schemas.microsoft.com/office/drawing/2014/main" id="{9B564953-CAB1-C246-80E0-A8CE8A68A6B3}"/>
              </a:ext>
            </a:extLst>
          </p:cNvPr>
          <p:cNvSpPr>
            <a:spLocks noGrp="1"/>
          </p:cNvSpPr>
          <p:nvPr>
            <p:ph type="body" sz="quarter" idx="16"/>
          </p:nvPr>
        </p:nvSpPr>
        <p:spPr/>
        <p:txBody>
          <a:bodyPr/>
          <a:lstStyle/>
          <a:p>
            <a:endParaRPr lang="nl-NL"/>
          </a:p>
        </p:txBody>
      </p:sp>
      <p:sp>
        <p:nvSpPr>
          <p:cNvPr id="8" name="Tijdelijke aanduiding voor dianummer 7">
            <a:extLst>
              <a:ext uri="{FF2B5EF4-FFF2-40B4-BE49-F238E27FC236}">
                <a16:creationId xmlns:a16="http://schemas.microsoft.com/office/drawing/2014/main" id="{5E60AB77-0E24-BC49-88E9-7C28414A4D1D}"/>
              </a:ext>
            </a:extLst>
          </p:cNvPr>
          <p:cNvSpPr>
            <a:spLocks noGrp="1"/>
          </p:cNvSpPr>
          <p:nvPr>
            <p:ph type="sldNum" sz="quarter" idx="20"/>
          </p:nvPr>
        </p:nvSpPr>
        <p:spPr/>
        <p:txBody>
          <a:bodyPr/>
          <a:lstStyle/>
          <a:p>
            <a:r>
              <a:rPr lang="nl-NL"/>
              <a:t> </a:t>
            </a:r>
            <a:fld id="{6259FAF5-9CF2-6240-9E3B-6BD972AD2B41}" type="slidenum">
              <a:rPr lang="nl-NL" smtClean="0"/>
              <a:pPr/>
              <a:t>1</a:t>
            </a:fld>
            <a:endParaRPr lang="nl-NL" dirty="0"/>
          </a:p>
        </p:txBody>
      </p:sp>
      <p:sp>
        <p:nvSpPr>
          <p:cNvPr id="9" name="Tijdelijke aanduiding voor afbeelding 8">
            <a:extLst>
              <a:ext uri="{FF2B5EF4-FFF2-40B4-BE49-F238E27FC236}">
                <a16:creationId xmlns:a16="http://schemas.microsoft.com/office/drawing/2014/main" id="{CDB3340B-E772-DF4E-9F29-D1801D924049}"/>
              </a:ext>
            </a:extLst>
          </p:cNvPr>
          <p:cNvSpPr>
            <a:spLocks noGrp="1"/>
          </p:cNvSpPr>
          <p:nvPr>
            <p:ph type="pic" sz="quarter" idx="21"/>
          </p:nvPr>
        </p:nvSpPr>
        <p:spPr/>
      </p:sp>
      <p:sp>
        <p:nvSpPr>
          <p:cNvPr id="10" name="Tekstvak 9">
            <a:extLst>
              <a:ext uri="{FF2B5EF4-FFF2-40B4-BE49-F238E27FC236}">
                <a16:creationId xmlns:a16="http://schemas.microsoft.com/office/drawing/2014/main" id="{3AC28830-A9C8-4B2C-9CC7-1BC4CF0EDEA4}"/>
              </a:ext>
            </a:extLst>
          </p:cNvPr>
          <p:cNvSpPr txBox="1"/>
          <p:nvPr/>
        </p:nvSpPr>
        <p:spPr>
          <a:xfrm>
            <a:off x="8846602" y="4124778"/>
            <a:ext cx="1211800" cy="276999"/>
          </a:xfrm>
          <a:prstGeom prst="rect">
            <a:avLst/>
          </a:prstGeom>
          <a:noFill/>
        </p:spPr>
        <p:txBody>
          <a:bodyPr wrap="square">
            <a:spAutoFit/>
          </a:bodyPr>
          <a:lstStyle/>
          <a:p>
            <a:r>
              <a:rPr lang="nl-NL" sz="1200" u="sng" kern="1200" dirty="0">
                <a:solidFill>
                  <a:schemeClr val="tx2"/>
                </a:solidFill>
                <a:effectLst/>
                <a:latin typeface="+mj-lt"/>
                <a:ea typeface="+mn-ea"/>
                <a:cs typeface="+mn-cs"/>
                <a:hlinkClick r:id="rId2"/>
              </a:rPr>
              <a:t>Deze leeswijzer</a:t>
            </a:r>
            <a:r>
              <a:rPr lang="nl-NL" sz="1200" kern="1200" dirty="0">
                <a:solidFill>
                  <a:schemeClr val="tx2"/>
                </a:solidFill>
                <a:effectLst/>
                <a:latin typeface="+mj-lt"/>
                <a:ea typeface="+mn-ea"/>
                <a:cs typeface="+mn-cs"/>
                <a:hlinkClick r:id="rId2"/>
              </a:rPr>
              <a:t> </a:t>
            </a:r>
            <a:endParaRPr lang="nl-NL" sz="1200" dirty="0"/>
          </a:p>
        </p:txBody>
      </p:sp>
    </p:spTree>
    <p:extLst>
      <p:ext uri="{BB962C8B-B14F-4D97-AF65-F5344CB8AC3E}">
        <p14:creationId xmlns:p14="http://schemas.microsoft.com/office/powerpoint/2010/main" val="2807572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98208DF-8A94-4640-A1A2-905F370DD888}"/>
              </a:ext>
            </a:extLst>
          </p:cNvPr>
          <p:cNvSpPr>
            <a:spLocks noGrp="1"/>
          </p:cNvSpPr>
          <p:nvPr>
            <p:ph type="body" sz="quarter" idx="21"/>
          </p:nvPr>
        </p:nvSpPr>
        <p:spPr/>
        <p:txBody>
          <a:bodyPr/>
          <a:lstStyle/>
          <a:p>
            <a:endParaRPr lang="nl-NL" dirty="0"/>
          </a:p>
        </p:txBody>
      </p:sp>
      <p:sp>
        <p:nvSpPr>
          <p:cNvPr id="3" name="Tijdelijke aanduiding voor tekst 2">
            <a:extLst>
              <a:ext uri="{FF2B5EF4-FFF2-40B4-BE49-F238E27FC236}">
                <a16:creationId xmlns:a16="http://schemas.microsoft.com/office/drawing/2014/main" id="{E15744DD-B59F-BA4F-BA5C-6F4BD3E04142}"/>
              </a:ext>
            </a:extLst>
          </p:cNvPr>
          <p:cNvSpPr>
            <a:spLocks noGrp="1"/>
          </p:cNvSpPr>
          <p:nvPr>
            <p:ph type="body" sz="quarter" idx="22"/>
          </p:nvPr>
        </p:nvSpPr>
        <p:spPr/>
        <p:txBody>
          <a:bodyPr/>
          <a:lstStyle/>
          <a:p>
            <a:endParaRPr lang="nl-NL" dirty="0"/>
          </a:p>
        </p:txBody>
      </p:sp>
      <p:sp>
        <p:nvSpPr>
          <p:cNvPr id="4" name="Tijdelijke aanduiding voor dianummer 3">
            <a:extLst>
              <a:ext uri="{FF2B5EF4-FFF2-40B4-BE49-F238E27FC236}">
                <a16:creationId xmlns:a16="http://schemas.microsoft.com/office/drawing/2014/main" id="{E4608967-1540-A54A-8B2A-91134638D8F4}"/>
              </a:ext>
            </a:extLst>
          </p:cNvPr>
          <p:cNvSpPr>
            <a:spLocks noGrp="1"/>
          </p:cNvSpPr>
          <p:nvPr>
            <p:ph type="sldNum" sz="quarter" idx="24"/>
          </p:nvPr>
        </p:nvSpPr>
        <p:spPr/>
        <p:txBody>
          <a:bodyPr/>
          <a:lstStyle/>
          <a:p>
            <a:r>
              <a:rPr lang="nl-NL"/>
              <a:t> </a:t>
            </a:r>
            <a:fld id="{6259FAF5-9CF2-6240-9E3B-6BD972AD2B41}" type="slidenum">
              <a:rPr lang="nl-NL" smtClean="0"/>
              <a:pPr/>
              <a:t>10</a:t>
            </a:fld>
            <a:endParaRPr lang="nl-NL" dirty="0"/>
          </a:p>
        </p:txBody>
      </p:sp>
      <p:sp>
        <p:nvSpPr>
          <p:cNvPr id="5" name="Tijdelijke aanduiding voor tekst 4">
            <a:extLst>
              <a:ext uri="{FF2B5EF4-FFF2-40B4-BE49-F238E27FC236}">
                <a16:creationId xmlns:a16="http://schemas.microsoft.com/office/drawing/2014/main" id="{E1DEFA6C-1C89-EB40-887E-D2905C8F10D2}"/>
              </a:ext>
            </a:extLst>
          </p:cNvPr>
          <p:cNvSpPr>
            <a:spLocks noGrp="1"/>
          </p:cNvSpPr>
          <p:nvPr>
            <p:ph type="body" sz="quarter" idx="25"/>
          </p:nvPr>
        </p:nvSpPr>
        <p:spPr/>
        <p:txBody>
          <a:bodyPr/>
          <a:lstStyle/>
          <a:p>
            <a:endParaRPr lang="nl-NL" dirty="0"/>
          </a:p>
        </p:txBody>
      </p:sp>
    </p:spTree>
    <p:extLst>
      <p:ext uri="{BB962C8B-B14F-4D97-AF65-F5344CB8AC3E}">
        <p14:creationId xmlns:p14="http://schemas.microsoft.com/office/powerpoint/2010/main" val="1869398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0CEC365E-5DDC-CA4B-8D96-136794D5095E}"/>
              </a:ext>
            </a:extLst>
          </p:cNvPr>
          <p:cNvSpPr>
            <a:spLocks noGrp="1"/>
          </p:cNvSpPr>
          <p:nvPr>
            <p:ph type="body" sz="quarter" idx="13"/>
          </p:nvPr>
        </p:nvSpPr>
        <p:spPr/>
        <p:txBody>
          <a:bodyPr/>
          <a:lstStyle/>
          <a:p>
            <a:endParaRPr lang="nl-NL"/>
          </a:p>
        </p:txBody>
      </p:sp>
      <p:sp>
        <p:nvSpPr>
          <p:cNvPr id="3" name="Tijdelijke aanduiding voor tekst 2">
            <a:extLst>
              <a:ext uri="{FF2B5EF4-FFF2-40B4-BE49-F238E27FC236}">
                <a16:creationId xmlns:a16="http://schemas.microsoft.com/office/drawing/2014/main" id="{219DDEE2-6F44-BD42-86C9-564BF086E26E}"/>
              </a:ext>
            </a:extLst>
          </p:cNvPr>
          <p:cNvSpPr>
            <a:spLocks noGrp="1"/>
          </p:cNvSpPr>
          <p:nvPr>
            <p:ph type="body" sz="quarter" idx="14"/>
          </p:nvPr>
        </p:nvSpPr>
        <p:spPr/>
        <p:txBody>
          <a:bodyPr/>
          <a:lstStyle/>
          <a:p>
            <a:endParaRPr lang="nl-NL"/>
          </a:p>
        </p:txBody>
      </p:sp>
      <p:sp>
        <p:nvSpPr>
          <p:cNvPr id="4" name="Tijdelijke aanduiding voor tekst 3">
            <a:extLst>
              <a:ext uri="{FF2B5EF4-FFF2-40B4-BE49-F238E27FC236}">
                <a16:creationId xmlns:a16="http://schemas.microsoft.com/office/drawing/2014/main" id="{57E65B5E-C6A1-DF4E-8CA4-59FC17FA7FB5}"/>
              </a:ext>
            </a:extLst>
          </p:cNvPr>
          <p:cNvSpPr>
            <a:spLocks noGrp="1"/>
          </p:cNvSpPr>
          <p:nvPr>
            <p:ph type="body" sz="quarter" idx="21"/>
          </p:nvPr>
        </p:nvSpPr>
        <p:spPr/>
        <p:txBody>
          <a:bodyPr/>
          <a:lstStyle/>
          <a:p>
            <a:endParaRPr lang="nl-NL"/>
          </a:p>
        </p:txBody>
      </p:sp>
      <p:sp>
        <p:nvSpPr>
          <p:cNvPr id="5" name="Tijdelijke aanduiding voor tekst 4">
            <a:extLst>
              <a:ext uri="{FF2B5EF4-FFF2-40B4-BE49-F238E27FC236}">
                <a16:creationId xmlns:a16="http://schemas.microsoft.com/office/drawing/2014/main" id="{AA4EEC17-26E9-E141-9744-D230544F5ED2}"/>
              </a:ext>
            </a:extLst>
          </p:cNvPr>
          <p:cNvSpPr>
            <a:spLocks noGrp="1"/>
          </p:cNvSpPr>
          <p:nvPr>
            <p:ph type="body" sz="quarter" idx="22"/>
          </p:nvPr>
        </p:nvSpPr>
        <p:spPr/>
        <p:txBody>
          <a:bodyPr/>
          <a:lstStyle/>
          <a:p>
            <a:endParaRPr lang="nl-NL"/>
          </a:p>
        </p:txBody>
      </p:sp>
      <p:sp>
        <p:nvSpPr>
          <p:cNvPr id="6" name="Tijdelijke aanduiding voor tekst 5">
            <a:extLst>
              <a:ext uri="{FF2B5EF4-FFF2-40B4-BE49-F238E27FC236}">
                <a16:creationId xmlns:a16="http://schemas.microsoft.com/office/drawing/2014/main" id="{8888D21A-A82F-DF45-9E42-3A66A2473DF0}"/>
              </a:ext>
            </a:extLst>
          </p:cNvPr>
          <p:cNvSpPr>
            <a:spLocks noGrp="1"/>
          </p:cNvSpPr>
          <p:nvPr>
            <p:ph type="body" sz="quarter" idx="23"/>
          </p:nvPr>
        </p:nvSpPr>
        <p:spPr/>
        <p:txBody>
          <a:bodyPr/>
          <a:lstStyle/>
          <a:p>
            <a:endParaRPr lang="nl-NL"/>
          </a:p>
        </p:txBody>
      </p:sp>
      <p:sp>
        <p:nvSpPr>
          <p:cNvPr id="7" name="Tijdelijke aanduiding voor tekst 6">
            <a:extLst>
              <a:ext uri="{FF2B5EF4-FFF2-40B4-BE49-F238E27FC236}">
                <a16:creationId xmlns:a16="http://schemas.microsoft.com/office/drawing/2014/main" id="{DD489522-F554-2F40-85F8-B33365225EA6}"/>
              </a:ext>
            </a:extLst>
          </p:cNvPr>
          <p:cNvSpPr>
            <a:spLocks noGrp="1"/>
          </p:cNvSpPr>
          <p:nvPr>
            <p:ph type="body" sz="quarter" idx="24"/>
          </p:nvPr>
        </p:nvSpPr>
        <p:spPr/>
        <p:txBody>
          <a:bodyPr/>
          <a:lstStyle/>
          <a:p>
            <a:endParaRPr lang="nl-NL"/>
          </a:p>
        </p:txBody>
      </p:sp>
      <p:sp>
        <p:nvSpPr>
          <p:cNvPr id="8" name="Tijdelijke aanduiding voor dianummer 7">
            <a:extLst>
              <a:ext uri="{FF2B5EF4-FFF2-40B4-BE49-F238E27FC236}">
                <a16:creationId xmlns:a16="http://schemas.microsoft.com/office/drawing/2014/main" id="{E5A6B53A-C220-D24F-868A-8C62DC279CD4}"/>
              </a:ext>
            </a:extLst>
          </p:cNvPr>
          <p:cNvSpPr>
            <a:spLocks noGrp="1"/>
          </p:cNvSpPr>
          <p:nvPr>
            <p:ph type="sldNum" sz="quarter" idx="26"/>
          </p:nvPr>
        </p:nvSpPr>
        <p:spPr/>
        <p:txBody>
          <a:bodyPr/>
          <a:lstStyle/>
          <a:p>
            <a:r>
              <a:rPr lang="nl-NL"/>
              <a:t> </a:t>
            </a:r>
            <a:fld id="{6259FAF5-9CF2-6240-9E3B-6BD972AD2B41}" type="slidenum">
              <a:rPr lang="nl-NL" smtClean="0"/>
              <a:pPr/>
              <a:t>11</a:t>
            </a:fld>
            <a:endParaRPr lang="nl-NL" dirty="0"/>
          </a:p>
        </p:txBody>
      </p:sp>
      <p:sp>
        <p:nvSpPr>
          <p:cNvPr id="9" name="Tijdelijke aanduiding voor tekst 8">
            <a:extLst>
              <a:ext uri="{FF2B5EF4-FFF2-40B4-BE49-F238E27FC236}">
                <a16:creationId xmlns:a16="http://schemas.microsoft.com/office/drawing/2014/main" id="{850722CC-59ED-6240-B120-C02F5E875CDC}"/>
              </a:ext>
            </a:extLst>
          </p:cNvPr>
          <p:cNvSpPr>
            <a:spLocks noGrp="1"/>
          </p:cNvSpPr>
          <p:nvPr>
            <p:ph type="body" sz="quarter" idx="27"/>
          </p:nvPr>
        </p:nvSpPr>
        <p:spPr/>
        <p:txBody>
          <a:bodyPr/>
          <a:lstStyle/>
          <a:p>
            <a:endParaRPr lang="nl-NL" dirty="0"/>
          </a:p>
        </p:txBody>
      </p:sp>
      <p:sp>
        <p:nvSpPr>
          <p:cNvPr id="10" name="Tijdelijke aanduiding voor tekst 9">
            <a:extLst>
              <a:ext uri="{FF2B5EF4-FFF2-40B4-BE49-F238E27FC236}">
                <a16:creationId xmlns:a16="http://schemas.microsoft.com/office/drawing/2014/main" id="{45001A64-ECBA-5C4A-AE95-35579E28B284}"/>
              </a:ext>
            </a:extLst>
          </p:cNvPr>
          <p:cNvSpPr>
            <a:spLocks noGrp="1"/>
          </p:cNvSpPr>
          <p:nvPr>
            <p:ph type="body" sz="quarter" idx="28"/>
          </p:nvPr>
        </p:nvSpPr>
        <p:spPr/>
        <p:txBody>
          <a:bodyPr/>
          <a:lstStyle/>
          <a:p>
            <a:endParaRPr lang="nl-NL"/>
          </a:p>
        </p:txBody>
      </p:sp>
      <p:sp>
        <p:nvSpPr>
          <p:cNvPr id="12" name="Tekstvak 11">
            <a:extLst>
              <a:ext uri="{FF2B5EF4-FFF2-40B4-BE49-F238E27FC236}">
                <a16:creationId xmlns:a16="http://schemas.microsoft.com/office/drawing/2014/main" id="{0A7A8DE8-CFC3-4947-9B9D-990B3BAE7A4F}"/>
              </a:ext>
            </a:extLst>
          </p:cNvPr>
          <p:cNvSpPr txBox="1"/>
          <p:nvPr/>
        </p:nvSpPr>
        <p:spPr>
          <a:xfrm>
            <a:off x="1355475" y="1386227"/>
            <a:ext cx="1251923" cy="276999"/>
          </a:xfrm>
          <a:prstGeom prst="rect">
            <a:avLst/>
          </a:prstGeom>
          <a:noFill/>
        </p:spPr>
        <p:txBody>
          <a:bodyPr wrap="square">
            <a:spAutoFit/>
          </a:bodyPr>
          <a:lstStyle/>
          <a:p>
            <a:r>
              <a:rPr lang="nl-NL" sz="1200" u="sng" kern="1200" dirty="0">
                <a:solidFill>
                  <a:schemeClr val="tx2"/>
                </a:solidFill>
                <a:effectLst/>
                <a:latin typeface="+mj-lt"/>
                <a:ea typeface="+mn-ea"/>
                <a:cs typeface="+mn-cs"/>
                <a:hlinkClick r:id="rId2">
                  <a:extLst>
                    <a:ext uri="{A12FA001-AC4F-418D-AE19-62706E023703}">
                      <ahyp:hlinkClr xmlns:ahyp="http://schemas.microsoft.com/office/drawing/2018/hyperlinkcolor" val="tx"/>
                    </a:ext>
                  </a:extLst>
                </a:hlinkClick>
              </a:rPr>
              <a:t>BIM basis ILS 2.0</a:t>
            </a:r>
            <a:r>
              <a:rPr lang="nl-NL" sz="1200" u="sng" kern="1200" dirty="0">
                <a:solidFill>
                  <a:schemeClr val="tx2"/>
                </a:solidFill>
                <a:effectLst/>
                <a:latin typeface="+mj-lt"/>
                <a:ea typeface="+mn-ea"/>
                <a:cs typeface="+mn-cs"/>
              </a:rPr>
              <a:t>:</a:t>
            </a:r>
            <a:r>
              <a:rPr lang="nl-NL" sz="1200" kern="1200" dirty="0">
                <a:solidFill>
                  <a:schemeClr val="tx2"/>
                </a:solidFill>
                <a:effectLst/>
                <a:latin typeface="+mj-lt"/>
                <a:ea typeface="+mn-ea"/>
                <a:cs typeface="+mn-cs"/>
              </a:rPr>
              <a:t> </a:t>
            </a:r>
            <a:endParaRPr lang="nl-NL" sz="1200" dirty="0"/>
          </a:p>
        </p:txBody>
      </p:sp>
      <p:sp>
        <p:nvSpPr>
          <p:cNvPr id="14" name="Tekstvak 13">
            <a:extLst>
              <a:ext uri="{FF2B5EF4-FFF2-40B4-BE49-F238E27FC236}">
                <a16:creationId xmlns:a16="http://schemas.microsoft.com/office/drawing/2014/main" id="{384C088D-C71D-4C13-AACE-F7EA8F074D67}"/>
              </a:ext>
            </a:extLst>
          </p:cNvPr>
          <p:cNvSpPr txBox="1"/>
          <p:nvPr/>
        </p:nvSpPr>
        <p:spPr>
          <a:xfrm>
            <a:off x="6219731" y="1368120"/>
            <a:ext cx="2390115" cy="461665"/>
          </a:xfrm>
          <a:prstGeom prst="rect">
            <a:avLst/>
          </a:prstGeom>
          <a:noFill/>
        </p:spPr>
        <p:txBody>
          <a:bodyPr wrap="square">
            <a:spAutoFit/>
          </a:bodyPr>
          <a:lstStyle/>
          <a:p>
            <a:r>
              <a:rPr lang="nl-NL" sz="1200" kern="1200" dirty="0">
                <a:solidFill>
                  <a:srgbClr val="EBF8F6"/>
                </a:solidFill>
                <a:effectLst/>
                <a:latin typeface="+mj-lt"/>
                <a:ea typeface="+mn-ea"/>
                <a:cs typeface="+mn-cs"/>
                <a:hlinkClick r:id="rId3">
                  <a:extLst>
                    <a:ext uri="{A12FA001-AC4F-418D-AE19-62706E023703}">
                      <ahyp:hlinkClr xmlns:ahyp="http://schemas.microsoft.com/office/drawing/2018/hyperlinkcolor" val="tx"/>
                    </a:ext>
                  </a:extLst>
                </a:hlinkClick>
              </a:rPr>
              <a:t>                                 </a:t>
            </a:r>
            <a:r>
              <a:rPr lang="nl-NL" sz="1200" u="sng" kern="1200" dirty="0">
                <a:solidFill>
                  <a:schemeClr val="tx2"/>
                </a:solidFill>
                <a:effectLst/>
                <a:latin typeface="+mj-lt"/>
                <a:ea typeface="+mn-ea"/>
                <a:cs typeface="+mn-cs"/>
                <a:hlinkClick r:id="rId3">
                  <a:extLst>
                    <a:ext uri="{A12FA001-AC4F-418D-AE19-62706E023703}">
                      <ahyp:hlinkClr xmlns:ahyp="http://schemas.microsoft.com/office/drawing/2018/hyperlinkcolor" val="tx"/>
                    </a:ext>
                  </a:extLst>
                </a:hlinkClick>
              </a:rPr>
              <a:t>ILS Ontwerp  Engineering</a:t>
            </a:r>
            <a:r>
              <a:rPr lang="nl-NL" sz="1200" kern="1200" dirty="0">
                <a:solidFill>
                  <a:schemeClr val="tx2"/>
                </a:solidFill>
                <a:effectLst/>
                <a:latin typeface="+mj-lt"/>
                <a:ea typeface="+mn-ea"/>
                <a:cs typeface="+mn-cs"/>
              </a:rPr>
              <a:t> </a:t>
            </a:r>
            <a:endParaRPr lang="nl-NL" sz="1200" dirty="0"/>
          </a:p>
        </p:txBody>
      </p:sp>
    </p:spTree>
    <p:extLst>
      <p:ext uri="{BB962C8B-B14F-4D97-AF65-F5344CB8AC3E}">
        <p14:creationId xmlns:p14="http://schemas.microsoft.com/office/powerpoint/2010/main" val="405004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06B08151-7E81-CC40-A49A-E6DA01B04993}"/>
              </a:ext>
            </a:extLst>
          </p:cNvPr>
          <p:cNvSpPr>
            <a:spLocks noGrp="1"/>
          </p:cNvSpPr>
          <p:nvPr>
            <p:ph type="sldNum" sz="quarter" idx="10"/>
          </p:nvPr>
        </p:nvSpPr>
        <p:spPr/>
        <p:txBody>
          <a:bodyPr/>
          <a:lstStyle/>
          <a:p>
            <a:r>
              <a:rPr lang="nl-NL"/>
              <a:t> </a:t>
            </a:r>
            <a:fld id="{6259FAF5-9CF2-6240-9E3B-6BD972AD2B41}" type="slidenum">
              <a:rPr lang="nl-NL" smtClean="0"/>
              <a:pPr/>
              <a:t>12</a:t>
            </a:fld>
            <a:endParaRPr lang="nl-NL" dirty="0"/>
          </a:p>
        </p:txBody>
      </p:sp>
      <p:graphicFrame>
        <p:nvGraphicFramePr>
          <p:cNvPr id="3" name="Tabel 4">
            <a:extLst>
              <a:ext uri="{FF2B5EF4-FFF2-40B4-BE49-F238E27FC236}">
                <a16:creationId xmlns:a16="http://schemas.microsoft.com/office/drawing/2014/main" id="{B6FEE499-61E2-3041-A110-EE61638857CF}"/>
              </a:ext>
            </a:extLst>
          </p:cNvPr>
          <p:cNvGraphicFramePr>
            <a:graphicFrameLocks noGrp="1"/>
          </p:cNvGraphicFramePr>
          <p:nvPr>
            <p:extLst>
              <p:ext uri="{D42A27DB-BD31-4B8C-83A1-F6EECF244321}">
                <p14:modId xmlns:p14="http://schemas.microsoft.com/office/powerpoint/2010/main" val="469906452"/>
              </p:ext>
            </p:extLst>
          </p:nvPr>
        </p:nvGraphicFramePr>
        <p:xfrm>
          <a:off x="337800" y="961238"/>
          <a:ext cx="11516399" cy="3936312"/>
        </p:xfrm>
        <a:graphic>
          <a:graphicData uri="http://schemas.openxmlformats.org/drawingml/2006/table">
            <a:tbl>
              <a:tblPr firstRow="1" bandRow="1">
                <a:tableStyleId>{1E171933-4619-4E11-9A3F-F7608DF75F80}</a:tableStyleId>
              </a:tblPr>
              <a:tblGrid>
                <a:gridCol w="1218511">
                  <a:extLst>
                    <a:ext uri="{9D8B030D-6E8A-4147-A177-3AD203B41FA5}">
                      <a16:colId xmlns:a16="http://schemas.microsoft.com/office/drawing/2014/main" val="734804278"/>
                    </a:ext>
                  </a:extLst>
                </a:gridCol>
                <a:gridCol w="1458459">
                  <a:extLst>
                    <a:ext uri="{9D8B030D-6E8A-4147-A177-3AD203B41FA5}">
                      <a16:colId xmlns:a16="http://schemas.microsoft.com/office/drawing/2014/main" val="2634869362"/>
                    </a:ext>
                  </a:extLst>
                </a:gridCol>
                <a:gridCol w="1458459">
                  <a:extLst>
                    <a:ext uri="{9D8B030D-6E8A-4147-A177-3AD203B41FA5}">
                      <a16:colId xmlns:a16="http://schemas.microsoft.com/office/drawing/2014/main" val="885864074"/>
                    </a:ext>
                  </a:extLst>
                </a:gridCol>
                <a:gridCol w="1458459">
                  <a:extLst>
                    <a:ext uri="{9D8B030D-6E8A-4147-A177-3AD203B41FA5}">
                      <a16:colId xmlns:a16="http://schemas.microsoft.com/office/drawing/2014/main" val="4185565089"/>
                    </a:ext>
                  </a:extLst>
                </a:gridCol>
                <a:gridCol w="1458459">
                  <a:extLst>
                    <a:ext uri="{9D8B030D-6E8A-4147-A177-3AD203B41FA5}">
                      <a16:colId xmlns:a16="http://schemas.microsoft.com/office/drawing/2014/main" val="490788287"/>
                    </a:ext>
                  </a:extLst>
                </a:gridCol>
                <a:gridCol w="872113">
                  <a:extLst>
                    <a:ext uri="{9D8B030D-6E8A-4147-A177-3AD203B41FA5}">
                      <a16:colId xmlns:a16="http://schemas.microsoft.com/office/drawing/2014/main" val="3714014688"/>
                    </a:ext>
                  </a:extLst>
                </a:gridCol>
                <a:gridCol w="956781">
                  <a:extLst>
                    <a:ext uri="{9D8B030D-6E8A-4147-A177-3AD203B41FA5}">
                      <a16:colId xmlns:a16="http://schemas.microsoft.com/office/drawing/2014/main" val="2355600542"/>
                    </a:ext>
                  </a:extLst>
                </a:gridCol>
                <a:gridCol w="2635158">
                  <a:extLst>
                    <a:ext uri="{9D8B030D-6E8A-4147-A177-3AD203B41FA5}">
                      <a16:colId xmlns:a16="http://schemas.microsoft.com/office/drawing/2014/main" val="1933904066"/>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780" b="0" dirty="0">
                          <a:latin typeface="Arial" panose="020B0604020202020204" pitchFamily="34" charset="0"/>
                          <a:cs typeface="Arial" panose="020B0604020202020204" pitchFamily="34" charset="0"/>
                        </a:rPr>
                        <a:t>MODELCATEGORY</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tx2"/>
                    </a:solidFill>
                  </a:tcPr>
                </a:tc>
                <a:tc>
                  <a:txBody>
                    <a:bodyPr/>
                    <a:lstStyle/>
                    <a:p>
                      <a:pPr algn="ctr"/>
                      <a:r>
                        <a:rPr lang="nl-NL" sz="780" b="0" dirty="0">
                          <a:latin typeface="Arial" panose="020B0604020202020204" pitchFamily="34" charset="0"/>
                          <a:cs typeface="Arial" panose="020B0604020202020204" pitchFamily="34" charset="0"/>
                        </a:rPr>
                        <a:t>&lt;BOUWWERKNAAM&gt;</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780" b="0" dirty="0">
                          <a:latin typeface="Arial" panose="020B0604020202020204" pitchFamily="34" charset="0"/>
                          <a:cs typeface="Arial" panose="020B0604020202020204" pitchFamily="34" charset="0"/>
                        </a:rPr>
                        <a:t>&lt;DISCIPLINE&gt;</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780" b="0" dirty="0">
                          <a:latin typeface="Arial" panose="020B0604020202020204" pitchFamily="34" charset="0"/>
                          <a:cs typeface="Arial" panose="020B0604020202020204" pitchFamily="34" charset="0"/>
                        </a:rPr>
                        <a:t>BEDRIJFSNAAM-AUTEUR</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780" b="0" dirty="0">
                          <a:latin typeface="Arial" panose="020B0604020202020204" pitchFamily="34" charset="0"/>
                          <a:cs typeface="Arial" panose="020B0604020202020204" pitchFamily="34" charset="0"/>
                        </a:rPr>
                        <a:t>&lt;ONDERDEEL&gt;</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780" b="0" dirty="0">
                          <a:latin typeface="Arial" panose="020B0604020202020204" pitchFamily="34" charset="0"/>
                          <a:cs typeface="Arial" panose="020B0604020202020204" pitchFamily="34" charset="0"/>
                        </a:rPr>
                        <a:t>&lt;SOFTWARE&gt;</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780" b="0" dirty="0">
                          <a:latin typeface="Arial" panose="020B0604020202020204" pitchFamily="34" charset="0"/>
                          <a:cs typeface="Arial" panose="020B0604020202020204" pitchFamily="34" charset="0"/>
                        </a:rPr>
                        <a:t>&lt;EXTENSIE&gt;</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tx2"/>
                    </a:solidFill>
                  </a:tcPr>
                </a:tc>
                <a:tc>
                  <a:txBody>
                    <a:bodyPr/>
                    <a:lstStyle/>
                    <a:p>
                      <a:pPr algn="ctr"/>
                      <a:r>
                        <a:rPr lang="nl-NL" sz="780" b="0" dirty="0">
                          <a:latin typeface="Arial" panose="020B0604020202020204" pitchFamily="34" charset="0"/>
                          <a:cs typeface="Arial" panose="020B0604020202020204" pitchFamily="34" charset="0"/>
                        </a:rPr>
                        <a:t>BESTANDSNAAM TOTAAL</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tx2"/>
                    </a:solidFill>
                  </a:tcPr>
                </a:tc>
                <a:extLst>
                  <a:ext uri="{0D108BD9-81ED-4DB2-BD59-A6C34878D82A}">
                    <a16:rowId xmlns:a16="http://schemas.microsoft.com/office/drawing/2014/main" val="2684292854"/>
                  </a:ext>
                </a:extLst>
              </a:tr>
              <a:tr h="248400">
                <a:tc>
                  <a:txBody>
                    <a:bodyPr/>
                    <a:lstStyle/>
                    <a:p>
                      <a:pPr marL="0" lvl="0" indent="0" algn="l" rtl="0">
                        <a:spcBef>
                          <a:spcPts val="0"/>
                        </a:spcBef>
                        <a:spcAft>
                          <a:spcPts val="0"/>
                        </a:spcAft>
                        <a:buNone/>
                      </a:pPr>
                      <a:r>
                        <a:rPr lang="nl-NL" sz="900" dirty="0">
                          <a:solidFill>
                            <a:schemeClr val="accent3"/>
                          </a:solidFill>
                          <a:latin typeface="+mj-lt"/>
                          <a:ea typeface="Century Gothic"/>
                          <a:cs typeface="Calibri" panose="020F0502020204030204" pitchFamily="34" charset="0"/>
                          <a:sym typeface="Century Gothic"/>
                        </a:rPr>
                        <a:t>coördinatiemodel</a:t>
                      </a:r>
                      <a:endParaRPr sz="900" dirty="0">
                        <a:solidFill>
                          <a:schemeClr val="accent3"/>
                        </a:solidFill>
                        <a:latin typeface="+mj-lt"/>
                        <a:ea typeface="Century Gothic"/>
                        <a:cs typeface="Calibri" panose="020F0502020204030204" pitchFamily="34" charset="0"/>
                        <a:sym typeface="Century Gothic"/>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r>
                        <a:rPr lang="nl-NL" sz="900" dirty="0">
                          <a:solidFill>
                            <a:schemeClr val="accent3"/>
                          </a:solidFill>
                          <a:latin typeface="+mj-lt"/>
                          <a:cs typeface="Calibri" panose="020F0502020204030204" pitchFamily="34" charset="0"/>
                        </a:rPr>
                        <a:t>Voorbeeld</a:t>
                      </a: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r>
                        <a:rPr lang="nl-NL" sz="900" dirty="0">
                          <a:solidFill>
                            <a:schemeClr val="accent3"/>
                          </a:solidFill>
                          <a:latin typeface="+mj-lt"/>
                          <a:cs typeface="Calibri" panose="020F0502020204030204" pitchFamily="34" charset="0"/>
                        </a:rPr>
                        <a:t>coördinatie</a:t>
                      </a: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dirty="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r>
                        <a:rPr lang="nl-NL" sz="900" dirty="0">
                          <a:solidFill>
                            <a:schemeClr val="accent3"/>
                          </a:solidFill>
                          <a:latin typeface="+mj-lt"/>
                          <a:cs typeface="Calibri" panose="020F0502020204030204" pitchFamily="34" charset="0"/>
                        </a:rPr>
                        <a:t>totaal</a:t>
                      </a: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r>
                        <a:rPr lang="nl-NL" sz="900" dirty="0">
                          <a:solidFill>
                            <a:schemeClr val="accent3"/>
                          </a:solidFill>
                          <a:latin typeface="+mj-lt"/>
                          <a:cs typeface="Calibri" panose="020F0502020204030204" pitchFamily="34" charset="0"/>
                        </a:rPr>
                        <a:t>Solibri</a:t>
                      </a: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r>
                        <a:rPr lang="nl-NL" sz="900" u="none" dirty="0">
                          <a:solidFill>
                            <a:schemeClr val="accent3"/>
                          </a:solidFill>
                          <a:latin typeface="+mj-lt"/>
                          <a:cs typeface="Calibri" panose="020F0502020204030204" pitchFamily="34" charset="0"/>
                        </a:rPr>
                        <a:t>9.12</a:t>
                      </a: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900" u="none" dirty="0">
                          <a:solidFill>
                            <a:schemeClr val="accent3"/>
                          </a:solidFill>
                          <a:latin typeface="+mj-lt"/>
                          <a:cs typeface="Calibri" panose="020F0502020204030204" pitchFamily="34" charset="0"/>
                        </a:rPr>
                        <a:t>Voorbeeld_</a:t>
                      </a:r>
                      <a:r>
                        <a:rPr lang="nl-NL" sz="900" kern="1200" dirty="0">
                          <a:solidFill>
                            <a:schemeClr val="accent3"/>
                          </a:solidFill>
                          <a:latin typeface="+mn-lt"/>
                          <a:ea typeface="+mn-ea"/>
                          <a:cs typeface="Calibri" panose="020F0502020204030204" pitchFamily="34" charset="0"/>
                        </a:rPr>
                        <a:t>coördinatie</a:t>
                      </a:r>
                      <a:r>
                        <a:rPr lang="nl-NL" sz="900" u="none" dirty="0">
                          <a:solidFill>
                            <a:schemeClr val="accent3"/>
                          </a:solidFill>
                          <a:latin typeface="+mj-lt"/>
                          <a:cs typeface="Calibri" panose="020F0502020204030204" pitchFamily="34" charset="0"/>
                        </a:rPr>
                        <a:t>_totaal.smc</a:t>
                      </a: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494293191"/>
                  </a:ext>
                </a:extLst>
              </a:tr>
              <a:tr h="248400">
                <a:tc>
                  <a:txBody>
                    <a:bodyPr/>
                    <a:lstStyle/>
                    <a:p>
                      <a:pPr marL="0" lvl="0" indent="0" algn="l" rtl="0">
                        <a:spcBef>
                          <a:spcPts val="0"/>
                        </a:spcBef>
                        <a:spcAft>
                          <a:spcPts val="0"/>
                        </a:spcAft>
                        <a:buNone/>
                      </a:pPr>
                      <a:r>
                        <a:rPr lang="nl-NL" sz="900" dirty="0">
                          <a:solidFill>
                            <a:schemeClr val="accent3"/>
                          </a:solidFill>
                          <a:latin typeface="+mj-lt"/>
                          <a:ea typeface="Century Gothic"/>
                          <a:cs typeface="Calibri" panose="020F0502020204030204" pitchFamily="34" charset="0"/>
                          <a:sym typeface="Century Gothic"/>
                        </a:rPr>
                        <a:t>prestatiemodellen</a:t>
                      </a:r>
                      <a:endParaRPr sz="900" dirty="0">
                        <a:solidFill>
                          <a:schemeClr val="accent3"/>
                        </a:solidFill>
                        <a:latin typeface="+mj-lt"/>
                        <a:ea typeface="Century Gothic"/>
                        <a:cs typeface="Calibri" panose="020F0502020204030204" pitchFamily="34" charset="0"/>
                        <a:sym typeface="Century Gothic"/>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r>
                        <a:rPr lang="nl-NL" sz="900" dirty="0">
                          <a:solidFill>
                            <a:schemeClr val="accent3"/>
                          </a:solidFill>
                          <a:latin typeface="+mj-lt"/>
                          <a:cs typeface="Calibri" panose="020F0502020204030204" pitchFamily="34" charset="0"/>
                        </a:rPr>
                        <a:t>Voorbeeld</a:t>
                      </a: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r>
                        <a:rPr lang="nl-NL" sz="900" dirty="0">
                          <a:solidFill>
                            <a:schemeClr val="accent3"/>
                          </a:solidFill>
                          <a:latin typeface="+mj-lt"/>
                          <a:cs typeface="Calibri" panose="020F0502020204030204" pitchFamily="34" charset="0"/>
                        </a:rPr>
                        <a:t>Bouwkundig</a:t>
                      </a: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dirty="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r>
                        <a:rPr lang="nl-NL" sz="900" dirty="0">
                          <a:solidFill>
                            <a:schemeClr val="accent3"/>
                          </a:solidFill>
                          <a:latin typeface="+mj-lt"/>
                          <a:cs typeface="Calibri" panose="020F0502020204030204" pitchFamily="34" charset="0"/>
                        </a:rPr>
                        <a:t>afbouw</a:t>
                      </a: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r>
                        <a:rPr lang="nl-NL" sz="900" dirty="0" err="1">
                          <a:solidFill>
                            <a:schemeClr val="accent3"/>
                          </a:solidFill>
                          <a:latin typeface="+mj-lt"/>
                          <a:cs typeface="Calibri" panose="020F0502020204030204" pitchFamily="34" charset="0"/>
                        </a:rPr>
                        <a:t>Revit</a:t>
                      </a:r>
                      <a:endParaRPr lang="nl-NL" sz="900" dirty="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r>
                        <a:rPr lang="nl-NL" sz="900" u="none" kern="1200" dirty="0">
                          <a:solidFill>
                            <a:schemeClr val="accent3"/>
                          </a:solidFill>
                          <a:latin typeface="+mj-lt"/>
                          <a:ea typeface="+mn-ea"/>
                          <a:cs typeface="Calibri" panose="020F0502020204030204" pitchFamily="34" charset="0"/>
                        </a:rPr>
                        <a:t>2022</a:t>
                      </a: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r>
                        <a:rPr lang="nl-NL" sz="900" u="none" kern="1200" dirty="0">
                          <a:solidFill>
                            <a:schemeClr val="accent3"/>
                          </a:solidFill>
                          <a:latin typeface="+mj-lt"/>
                          <a:ea typeface="+mn-ea"/>
                          <a:cs typeface="Calibri" panose="020F0502020204030204" pitchFamily="34" charset="0"/>
                        </a:rPr>
                        <a:t>Voorbeeld_bouwkundig_afbouw.ifc</a:t>
                      </a: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81739506"/>
                  </a:ext>
                </a:extLst>
              </a:tr>
              <a:tr h="248400">
                <a:tc>
                  <a:txBody>
                    <a:bodyPr/>
                    <a:lstStyle/>
                    <a:p>
                      <a:pPr marL="0" lvl="0" indent="0" algn="l" rtl="0">
                        <a:spcBef>
                          <a:spcPts val="0"/>
                        </a:spcBef>
                        <a:spcAft>
                          <a:spcPts val="0"/>
                        </a:spcAft>
                        <a:buNone/>
                      </a:pPr>
                      <a:r>
                        <a:rPr lang="nl-NL" sz="900" dirty="0">
                          <a:solidFill>
                            <a:schemeClr val="accent3"/>
                          </a:solidFill>
                          <a:latin typeface="+mj-lt"/>
                          <a:ea typeface="Century Gothic"/>
                          <a:cs typeface="Calibri" panose="020F0502020204030204" pitchFamily="34" charset="0"/>
                          <a:sym typeface="Century Gothic"/>
                        </a:rPr>
                        <a:t>prestatiemodellen</a:t>
                      </a:r>
                      <a:endParaRPr sz="900" dirty="0">
                        <a:solidFill>
                          <a:schemeClr val="accent3"/>
                        </a:solidFill>
                        <a:latin typeface="+mj-lt"/>
                        <a:ea typeface="Century Gothic"/>
                        <a:cs typeface="Calibri" panose="020F0502020204030204" pitchFamily="34" charset="0"/>
                        <a:sym typeface="Century Gothic"/>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900" dirty="0">
                          <a:solidFill>
                            <a:schemeClr val="accent3"/>
                          </a:solidFill>
                          <a:latin typeface="+mj-lt"/>
                          <a:cs typeface="Calibri" panose="020F0502020204030204" pitchFamily="34" charset="0"/>
                        </a:rPr>
                        <a:t>Voorbeeld</a:t>
                      </a: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r>
                        <a:rPr lang="nl-NL" sz="900" dirty="0">
                          <a:solidFill>
                            <a:schemeClr val="accent3"/>
                          </a:solidFill>
                          <a:latin typeface="+mj-lt"/>
                          <a:cs typeface="Calibri" panose="020F0502020204030204" pitchFamily="34" charset="0"/>
                        </a:rPr>
                        <a:t>constructie</a:t>
                      </a: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dirty="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r>
                        <a:rPr lang="nl-NL" sz="900" dirty="0">
                          <a:solidFill>
                            <a:schemeClr val="accent3"/>
                          </a:solidFill>
                          <a:latin typeface="+mj-lt"/>
                          <a:cs typeface="Calibri" panose="020F0502020204030204" pitchFamily="34" charset="0"/>
                        </a:rPr>
                        <a:t>onderbouw</a:t>
                      </a: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r>
                        <a:rPr lang="nl-NL" sz="900" dirty="0" err="1">
                          <a:solidFill>
                            <a:schemeClr val="accent3"/>
                          </a:solidFill>
                          <a:latin typeface="+mj-lt"/>
                          <a:cs typeface="Calibri" panose="020F0502020204030204" pitchFamily="34" charset="0"/>
                        </a:rPr>
                        <a:t>Revit</a:t>
                      </a:r>
                      <a:endParaRPr lang="nl-NL" sz="900" dirty="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r>
                        <a:rPr lang="nl-NL" sz="900" u="none" kern="1200" dirty="0">
                          <a:solidFill>
                            <a:schemeClr val="accent3"/>
                          </a:solidFill>
                          <a:latin typeface="+mj-lt"/>
                          <a:ea typeface="+mn-ea"/>
                          <a:cs typeface="Calibri" panose="020F0502020204030204" pitchFamily="34" charset="0"/>
                        </a:rPr>
                        <a:t>2022</a:t>
                      </a: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r>
                        <a:rPr lang="nl-NL" sz="900" u="none" kern="1200" dirty="0">
                          <a:solidFill>
                            <a:schemeClr val="accent3"/>
                          </a:solidFill>
                          <a:latin typeface="+mj-lt"/>
                          <a:ea typeface="+mn-ea"/>
                          <a:cs typeface="Calibri" panose="020F0502020204030204" pitchFamily="34" charset="0"/>
                        </a:rPr>
                        <a:t>Voorbeeld_constructie_onderbouw.ifc</a:t>
                      </a: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684593725"/>
                  </a:ext>
                </a:extLst>
              </a:tr>
              <a:tr h="248400">
                <a:tc>
                  <a:txBody>
                    <a:bodyPr/>
                    <a:lstStyle/>
                    <a:p>
                      <a:pPr marL="0" lvl="0" indent="0" algn="l" rtl="0">
                        <a:spcBef>
                          <a:spcPts val="0"/>
                        </a:spcBef>
                        <a:spcAft>
                          <a:spcPts val="0"/>
                        </a:spcAft>
                        <a:buNone/>
                      </a:pPr>
                      <a:r>
                        <a:rPr lang="nl-NL" sz="900" dirty="0">
                          <a:solidFill>
                            <a:schemeClr val="accent3"/>
                          </a:solidFill>
                          <a:latin typeface="+mj-lt"/>
                          <a:ea typeface="Century Gothic"/>
                          <a:cs typeface="Calibri" panose="020F0502020204030204" pitchFamily="34" charset="0"/>
                          <a:sym typeface="Century Gothic"/>
                        </a:rPr>
                        <a:t>prestatiemodellen</a:t>
                      </a:r>
                      <a:endParaRPr sz="900" dirty="0">
                        <a:solidFill>
                          <a:schemeClr val="accent3"/>
                        </a:solidFill>
                        <a:latin typeface="+mj-lt"/>
                        <a:ea typeface="Century Gothic"/>
                        <a:cs typeface="Calibri" panose="020F0502020204030204" pitchFamily="34" charset="0"/>
                        <a:sym typeface="Century Gothic"/>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90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dirty="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dirty="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u="none" kern="1200" dirty="0">
                        <a:solidFill>
                          <a:schemeClr val="accent3"/>
                        </a:solidFill>
                        <a:latin typeface="+mj-lt"/>
                        <a:ea typeface="+mn-ea"/>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u="none" kern="1200" dirty="0">
                        <a:solidFill>
                          <a:schemeClr val="accent3"/>
                        </a:solidFill>
                        <a:latin typeface="+mj-lt"/>
                        <a:ea typeface="+mn-ea"/>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635225828"/>
                  </a:ext>
                </a:extLst>
              </a:tr>
              <a:tr h="248400">
                <a:tc>
                  <a:txBody>
                    <a:bodyPr/>
                    <a:lstStyle/>
                    <a:p>
                      <a:pPr marL="0" lvl="0" indent="0" algn="l" rtl="0">
                        <a:spcBef>
                          <a:spcPts val="0"/>
                        </a:spcBef>
                        <a:spcAft>
                          <a:spcPts val="0"/>
                        </a:spcAft>
                        <a:buNone/>
                      </a:pPr>
                      <a:r>
                        <a:rPr lang="nl-NL" sz="900" dirty="0">
                          <a:solidFill>
                            <a:schemeClr val="accent3"/>
                          </a:solidFill>
                          <a:latin typeface="+mj-lt"/>
                          <a:ea typeface="Century Gothic"/>
                          <a:cs typeface="Calibri" panose="020F0502020204030204" pitchFamily="34" charset="0"/>
                          <a:sym typeface="Century Gothic"/>
                        </a:rPr>
                        <a:t>prestatiemodellen</a:t>
                      </a:r>
                      <a:endParaRPr sz="900" dirty="0">
                        <a:solidFill>
                          <a:schemeClr val="accent3"/>
                        </a:solidFill>
                        <a:latin typeface="+mj-lt"/>
                        <a:ea typeface="Century Gothic"/>
                        <a:cs typeface="Calibri" panose="020F0502020204030204" pitchFamily="34" charset="0"/>
                        <a:sym typeface="Century Gothic"/>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90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dirty="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u="none" kern="1200" dirty="0">
                        <a:solidFill>
                          <a:schemeClr val="accent3"/>
                        </a:solidFill>
                        <a:latin typeface="+mj-lt"/>
                        <a:ea typeface="+mn-ea"/>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u="none" kern="1200" dirty="0">
                        <a:solidFill>
                          <a:schemeClr val="accent3"/>
                        </a:solidFill>
                        <a:latin typeface="+mj-lt"/>
                        <a:ea typeface="+mn-ea"/>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704700956"/>
                  </a:ext>
                </a:extLst>
              </a:tr>
              <a:tr h="248400">
                <a:tc>
                  <a:txBody>
                    <a:bodyPr/>
                    <a:lstStyle/>
                    <a:p>
                      <a:pPr marL="0" lvl="0" indent="0" algn="l" rtl="0">
                        <a:spcBef>
                          <a:spcPts val="0"/>
                        </a:spcBef>
                        <a:spcAft>
                          <a:spcPts val="0"/>
                        </a:spcAft>
                        <a:buNone/>
                      </a:pPr>
                      <a:r>
                        <a:rPr lang="nl-NL" sz="900" dirty="0">
                          <a:solidFill>
                            <a:schemeClr val="accent3"/>
                          </a:solidFill>
                          <a:latin typeface="+mj-lt"/>
                          <a:ea typeface="Century Gothic"/>
                          <a:cs typeface="Calibri" panose="020F0502020204030204" pitchFamily="34" charset="0"/>
                          <a:sym typeface="Century Gothic"/>
                        </a:rPr>
                        <a:t>prestatiemodellen</a:t>
                      </a:r>
                      <a:endParaRPr sz="900" dirty="0">
                        <a:solidFill>
                          <a:schemeClr val="accent3"/>
                        </a:solidFill>
                        <a:latin typeface="+mj-lt"/>
                        <a:ea typeface="Century Gothic"/>
                        <a:cs typeface="Calibri" panose="020F0502020204030204" pitchFamily="34" charset="0"/>
                        <a:sym typeface="Century Gothic"/>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90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dirty="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dirty="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u="none" kern="1200">
                        <a:solidFill>
                          <a:schemeClr val="accent3"/>
                        </a:solidFill>
                        <a:latin typeface="+mj-lt"/>
                        <a:ea typeface="+mn-ea"/>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u="none" kern="1200" dirty="0">
                        <a:solidFill>
                          <a:schemeClr val="accent3"/>
                        </a:solidFill>
                        <a:latin typeface="+mj-lt"/>
                        <a:ea typeface="+mn-ea"/>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189990864"/>
                  </a:ext>
                </a:extLst>
              </a:tr>
              <a:tr h="248400">
                <a:tc>
                  <a:txBody>
                    <a:bodyPr/>
                    <a:lstStyle/>
                    <a:p>
                      <a:pPr marL="0" lvl="0" indent="0" algn="l" rtl="0">
                        <a:spcBef>
                          <a:spcPts val="0"/>
                        </a:spcBef>
                        <a:spcAft>
                          <a:spcPts val="0"/>
                        </a:spcAft>
                        <a:buNone/>
                      </a:pPr>
                      <a:r>
                        <a:rPr lang="nl-NL" sz="900" dirty="0">
                          <a:solidFill>
                            <a:schemeClr val="accent3"/>
                          </a:solidFill>
                          <a:latin typeface="+mj-lt"/>
                          <a:ea typeface="Century Gothic"/>
                          <a:cs typeface="Calibri" panose="020F0502020204030204" pitchFamily="34" charset="0"/>
                          <a:sym typeface="Century Gothic"/>
                        </a:rPr>
                        <a:t>hulpmodellen</a:t>
                      </a:r>
                      <a:endParaRPr sz="900" dirty="0">
                        <a:solidFill>
                          <a:schemeClr val="accent3"/>
                        </a:solidFill>
                        <a:latin typeface="+mj-lt"/>
                        <a:ea typeface="Century Gothic"/>
                        <a:cs typeface="Calibri" panose="020F0502020204030204" pitchFamily="34" charset="0"/>
                        <a:sym typeface="Century Gothic"/>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90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dirty="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u="none" kern="1200" dirty="0">
                        <a:solidFill>
                          <a:schemeClr val="accent3"/>
                        </a:solidFill>
                        <a:latin typeface="+mj-lt"/>
                        <a:ea typeface="+mn-ea"/>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u="none" kern="1200" dirty="0">
                        <a:solidFill>
                          <a:schemeClr val="accent3"/>
                        </a:solidFill>
                        <a:latin typeface="+mj-lt"/>
                        <a:ea typeface="+mn-ea"/>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714242751"/>
                  </a:ext>
                </a:extLst>
              </a:tr>
              <a:tr h="248400">
                <a:tc>
                  <a:txBody>
                    <a:bodyPr/>
                    <a:lstStyle/>
                    <a:p>
                      <a:pPr marL="0" lvl="0" indent="0" algn="l" rtl="0">
                        <a:spcBef>
                          <a:spcPts val="0"/>
                        </a:spcBef>
                        <a:spcAft>
                          <a:spcPts val="0"/>
                        </a:spcAft>
                        <a:buNone/>
                      </a:pPr>
                      <a:r>
                        <a:rPr lang="nl-NL" sz="900" dirty="0">
                          <a:solidFill>
                            <a:schemeClr val="accent3"/>
                          </a:solidFill>
                          <a:latin typeface="+mj-lt"/>
                          <a:ea typeface="Century Gothic"/>
                          <a:cs typeface="Calibri" panose="020F0502020204030204" pitchFamily="34" charset="0"/>
                          <a:sym typeface="Century Gothic"/>
                        </a:rPr>
                        <a:t>hulpmodellen</a:t>
                      </a:r>
                      <a:endParaRPr sz="900" dirty="0">
                        <a:solidFill>
                          <a:schemeClr val="accent3"/>
                        </a:solidFill>
                        <a:latin typeface="+mj-lt"/>
                        <a:ea typeface="Century Gothic"/>
                        <a:cs typeface="Calibri" panose="020F0502020204030204" pitchFamily="34" charset="0"/>
                        <a:sym typeface="Century Gothic"/>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90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dirty="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dirty="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u="none" kern="1200">
                        <a:solidFill>
                          <a:schemeClr val="accent3"/>
                        </a:solidFill>
                        <a:latin typeface="+mj-lt"/>
                        <a:ea typeface="+mn-ea"/>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u="none" kern="1200">
                        <a:solidFill>
                          <a:schemeClr val="accent3"/>
                        </a:solidFill>
                        <a:latin typeface="+mj-lt"/>
                        <a:ea typeface="+mn-ea"/>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4217492440"/>
                  </a:ext>
                </a:extLst>
              </a:tr>
              <a:tr h="248400">
                <a:tc>
                  <a:txBody>
                    <a:bodyPr/>
                    <a:lstStyle/>
                    <a:p>
                      <a:pPr marL="0" lvl="0" indent="0" algn="l" rtl="0">
                        <a:spcBef>
                          <a:spcPts val="0"/>
                        </a:spcBef>
                        <a:spcAft>
                          <a:spcPts val="0"/>
                        </a:spcAft>
                        <a:buNone/>
                      </a:pPr>
                      <a:r>
                        <a:rPr lang="nl-NL" sz="900" dirty="0">
                          <a:solidFill>
                            <a:schemeClr val="accent3"/>
                          </a:solidFill>
                          <a:latin typeface="+mj-lt"/>
                          <a:ea typeface="Century Gothic"/>
                          <a:cs typeface="Calibri" panose="020F0502020204030204" pitchFamily="34" charset="0"/>
                          <a:sym typeface="Century Gothic"/>
                        </a:rPr>
                        <a:t>productiemodellen</a:t>
                      </a:r>
                      <a:endParaRPr sz="900" dirty="0">
                        <a:solidFill>
                          <a:schemeClr val="accent3"/>
                        </a:solidFill>
                        <a:latin typeface="+mj-lt"/>
                        <a:ea typeface="Century Gothic"/>
                        <a:cs typeface="Calibri" panose="020F0502020204030204" pitchFamily="34" charset="0"/>
                        <a:sym typeface="Century Gothic"/>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90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dirty="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dirty="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u="none" kern="1200" dirty="0">
                        <a:solidFill>
                          <a:schemeClr val="accent3"/>
                        </a:solidFill>
                        <a:latin typeface="+mj-lt"/>
                        <a:ea typeface="+mn-ea"/>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u="none" kern="1200">
                        <a:solidFill>
                          <a:schemeClr val="accent3"/>
                        </a:solidFill>
                        <a:latin typeface="+mj-lt"/>
                        <a:ea typeface="+mn-ea"/>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075112835"/>
                  </a:ext>
                </a:extLst>
              </a:tr>
              <a:tr h="248400">
                <a:tc>
                  <a:txBody>
                    <a:bodyPr/>
                    <a:lstStyle/>
                    <a:p>
                      <a:pPr marL="0" lvl="0" indent="0" algn="l" rtl="0">
                        <a:spcBef>
                          <a:spcPts val="0"/>
                        </a:spcBef>
                        <a:spcAft>
                          <a:spcPts val="0"/>
                        </a:spcAft>
                        <a:buNone/>
                      </a:pPr>
                      <a:r>
                        <a:rPr lang="nl-NL" sz="900" dirty="0">
                          <a:solidFill>
                            <a:schemeClr val="accent3"/>
                          </a:solidFill>
                          <a:latin typeface="+mj-lt"/>
                          <a:ea typeface="Century Gothic"/>
                          <a:cs typeface="Calibri" panose="020F0502020204030204" pitchFamily="34" charset="0"/>
                          <a:sym typeface="Century Gothic"/>
                        </a:rPr>
                        <a:t>productiemodellen</a:t>
                      </a:r>
                      <a:endParaRPr sz="900" dirty="0">
                        <a:solidFill>
                          <a:schemeClr val="accent3"/>
                        </a:solidFill>
                        <a:latin typeface="+mj-lt"/>
                        <a:ea typeface="Century Gothic"/>
                        <a:cs typeface="Calibri" panose="020F0502020204030204" pitchFamily="34" charset="0"/>
                        <a:sym typeface="Century Gothic"/>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900" dirty="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dirty="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dirty="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dirty="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u="none" kern="1200">
                        <a:solidFill>
                          <a:schemeClr val="accent3"/>
                        </a:solidFill>
                        <a:latin typeface="+mj-lt"/>
                        <a:ea typeface="+mn-ea"/>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u="none" kern="1200" dirty="0">
                        <a:solidFill>
                          <a:schemeClr val="accent3"/>
                        </a:solidFill>
                        <a:latin typeface="+mj-lt"/>
                        <a:ea typeface="+mn-ea"/>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187078328"/>
                  </a:ext>
                </a:extLst>
              </a:tr>
              <a:tr h="248400">
                <a:tc>
                  <a:txBody>
                    <a:bodyPr/>
                    <a:lstStyle/>
                    <a:p>
                      <a:pPr marL="0" lvl="0" indent="0" algn="l" rtl="0">
                        <a:spcBef>
                          <a:spcPts val="0"/>
                        </a:spcBef>
                        <a:spcAft>
                          <a:spcPts val="0"/>
                        </a:spcAft>
                        <a:buNone/>
                      </a:pPr>
                      <a:r>
                        <a:rPr lang="nl-NL" sz="900" dirty="0">
                          <a:solidFill>
                            <a:schemeClr val="accent3"/>
                          </a:solidFill>
                          <a:latin typeface="+mj-lt"/>
                          <a:ea typeface="Century Gothic"/>
                          <a:cs typeface="Calibri" panose="020F0502020204030204" pitchFamily="34" charset="0"/>
                          <a:sym typeface="Century Gothic"/>
                        </a:rPr>
                        <a:t>productiemodellen</a:t>
                      </a:r>
                      <a:endParaRPr sz="900" dirty="0">
                        <a:solidFill>
                          <a:schemeClr val="accent3"/>
                        </a:solidFill>
                        <a:latin typeface="+mj-lt"/>
                        <a:ea typeface="Century Gothic"/>
                        <a:cs typeface="Calibri" panose="020F0502020204030204" pitchFamily="34" charset="0"/>
                        <a:sym typeface="Century Gothic"/>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dirty="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u="none" kern="1200" dirty="0">
                        <a:solidFill>
                          <a:schemeClr val="accent3"/>
                        </a:solidFill>
                        <a:latin typeface="+mj-lt"/>
                        <a:ea typeface="+mn-ea"/>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u="none" kern="1200" dirty="0">
                        <a:solidFill>
                          <a:schemeClr val="accent3"/>
                        </a:solidFill>
                        <a:latin typeface="+mj-lt"/>
                        <a:ea typeface="+mn-ea"/>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669398104"/>
                  </a:ext>
                </a:extLst>
              </a:tr>
              <a:tr h="248400">
                <a:tc>
                  <a:txBody>
                    <a:bodyPr/>
                    <a:lstStyle/>
                    <a:p>
                      <a:pPr marL="0" lvl="0" indent="0" algn="l" rtl="0">
                        <a:spcBef>
                          <a:spcPts val="0"/>
                        </a:spcBef>
                        <a:spcAft>
                          <a:spcPts val="0"/>
                        </a:spcAft>
                        <a:buNone/>
                      </a:pPr>
                      <a:r>
                        <a:rPr lang="nl-NL" sz="900" dirty="0">
                          <a:solidFill>
                            <a:schemeClr val="accent3"/>
                          </a:solidFill>
                          <a:latin typeface="+mj-lt"/>
                          <a:ea typeface="Century Gothic"/>
                          <a:cs typeface="Calibri" panose="020F0502020204030204" pitchFamily="34" charset="0"/>
                          <a:sym typeface="Century Gothic"/>
                        </a:rPr>
                        <a:t>productiemodellen</a:t>
                      </a:r>
                      <a:endParaRPr sz="900" dirty="0">
                        <a:solidFill>
                          <a:schemeClr val="accent3"/>
                        </a:solidFill>
                        <a:latin typeface="+mj-lt"/>
                        <a:ea typeface="Century Gothic"/>
                        <a:cs typeface="Calibri" panose="020F0502020204030204" pitchFamily="34" charset="0"/>
                        <a:sym typeface="Century Gothic"/>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u="none" kern="1200">
                        <a:solidFill>
                          <a:schemeClr val="accent3"/>
                        </a:solidFill>
                        <a:latin typeface="+mj-lt"/>
                        <a:ea typeface="+mn-ea"/>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u="none" kern="1200" dirty="0">
                        <a:solidFill>
                          <a:schemeClr val="accent3"/>
                        </a:solidFill>
                        <a:latin typeface="+mj-lt"/>
                        <a:ea typeface="+mn-ea"/>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934257784"/>
                  </a:ext>
                </a:extLst>
              </a:tr>
              <a:tr h="248400">
                <a:tc>
                  <a:txBody>
                    <a:bodyPr/>
                    <a:lstStyle/>
                    <a:p>
                      <a:pPr marL="0" lvl="0" indent="0" algn="l" rtl="0">
                        <a:spcBef>
                          <a:spcPts val="0"/>
                        </a:spcBef>
                        <a:spcAft>
                          <a:spcPts val="0"/>
                        </a:spcAft>
                        <a:buNone/>
                      </a:pPr>
                      <a:r>
                        <a:rPr lang="nl-NL" sz="900" dirty="0">
                          <a:solidFill>
                            <a:schemeClr val="accent3"/>
                          </a:solidFill>
                          <a:latin typeface="+mj-lt"/>
                          <a:ea typeface="Century Gothic"/>
                          <a:cs typeface="Calibri" panose="020F0502020204030204" pitchFamily="34" charset="0"/>
                          <a:sym typeface="Century Gothic"/>
                        </a:rPr>
                        <a:t>productiemodellen</a:t>
                      </a:r>
                      <a:endParaRPr sz="900" dirty="0">
                        <a:solidFill>
                          <a:schemeClr val="accent3"/>
                        </a:solidFill>
                        <a:latin typeface="+mj-lt"/>
                        <a:ea typeface="Century Gothic"/>
                        <a:cs typeface="Calibri" panose="020F0502020204030204" pitchFamily="34" charset="0"/>
                        <a:sym typeface="Century Gothic"/>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dirty="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dirty="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dirty="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u="none" kern="1200">
                        <a:solidFill>
                          <a:schemeClr val="accent3"/>
                        </a:solidFill>
                        <a:latin typeface="+mj-lt"/>
                        <a:ea typeface="+mn-ea"/>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u="none" kern="1200" dirty="0">
                        <a:solidFill>
                          <a:schemeClr val="accent3"/>
                        </a:solidFill>
                        <a:latin typeface="+mj-lt"/>
                        <a:ea typeface="+mn-ea"/>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496917998"/>
                  </a:ext>
                </a:extLst>
              </a:tr>
              <a:tr h="248400">
                <a:tc>
                  <a:txBody>
                    <a:bodyPr/>
                    <a:lstStyle/>
                    <a:p>
                      <a:pPr marL="0" lvl="0" indent="0" algn="l" rtl="0">
                        <a:spcBef>
                          <a:spcPts val="0"/>
                        </a:spcBef>
                        <a:spcAft>
                          <a:spcPts val="0"/>
                        </a:spcAft>
                        <a:buNone/>
                      </a:pPr>
                      <a:r>
                        <a:rPr lang="nl-NL" sz="900" dirty="0">
                          <a:solidFill>
                            <a:schemeClr val="accent3"/>
                          </a:solidFill>
                          <a:latin typeface="+mj-lt"/>
                          <a:ea typeface="Century Gothic"/>
                          <a:cs typeface="Calibri" panose="020F0502020204030204" pitchFamily="34" charset="0"/>
                          <a:sym typeface="Century Gothic"/>
                        </a:rPr>
                        <a:t>productiemodellen</a:t>
                      </a:r>
                      <a:endParaRPr sz="900" dirty="0">
                        <a:solidFill>
                          <a:schemeClr val="accent3"/>
                        </a:solidFill>
                        <a:latin typeface="+mj-lt"/>
                        <a:ea typeface="Century Gothic"/>
                        <a:cs typeface="Calibri" panose="020F0502020204030204" pitchFamily="34" charset="0"/>
                        <a:sym typeface="Century Gothic"/>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dirty="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dirty="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u="none" kern="1200">
                        <a:solidFill>
                          <a:schemeClr val="accent3"/>
                        </a:solidFill>
                        <a:latin typeface="+mj-lt"/>
                        <a:ea typeface="+mn-ea"/>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u="none" kern="1200" dirty="0">
                        <a:solidFill>
                          <a:schemeClr val="accent3"/>
                        </a:solidFill>
                        <a:latin typeface="+mj-lt"/>
                        <a:ea typeface="+mn-ea"/>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164225421"/>
                  </a:ext>
                </a:extLst>
              </a:tr>
              <a:tr h="248400">
                <a:tc>
                  <a:txBody>
                    <a:bodyPr/>
                    <a:lstStyle/>
                    <a:p>
                      <a:pPr marL="0" lvl="0" indent="0" algn="l" rtl="0">
                        <a:spcBef>
                          <a:spcPts val="0"/>
                        </a:spcBef>
                        <a:spcAft>
                          <a:spcPts val="0"/>
                        </a:spcAft>
                        <a:buNone/>
                      </a:pPr>
                      <a:endParaRPr sz="900" dirty="0">
                        <a:solidFill>
                          <a:schemeClr val="accent3"/>
                        </a:solidFill>
                        <a:latin typeface="+mj-lt"/>
                        <a:ea typeface="Century Gothic"/>
                        <a:cs typeface="Calibri" panose="020F0502020204030204" pitchFamily="34" charset="0"/>
                        <a:sym typeface="Century Gothic"/>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dirty="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dirty="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dirty="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dirty="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dirty="0">
                        <a:solidFill>
                          <a:schemeClr val="accent3"/>
                        </a:solidFill>
                        <a:latin typeface="+mj-lt"/>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u="none" kern="1200" dirty="0">
                        <a:solidFill>
                          <a:schemeClr val="accent3"/>
                        </a:solidFill>
                        <a:latin typeface="+mj-lt"/>
                        <a:ea typeface="+mn-ea"/>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l"/>
                      <a:endParaRPr lang="nl-NL" sz="900" u="none" kern="1200" dirty="0">
                        <a:solidFill>
                          <a:schemeClr val="accent3"/>
                        </a:solidFill>
                        <a:latin typeface="+mj-lt"/>
                        <a:ea typeface="+mn-ea"/>
                        <a:cs typeface="Calibri" panose="020F0502020204030204" pitchFamily="34" charset="0"/>
                      </a:endParaRPr>
                    </a:p>
                  </a:txBody>
                  <a:tcPr marL="72000" marR="72000" marT="36000" marB="3600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743308046"/>
                  </a:ext>
                </a:extLst>
              </a:tr>
            </a:tbl>
          </a:graphicData>
        </a:graphic>
      </p:graphicFrame>
    </p:spTree>
    <p:extLst>
      <p:ext uri="{BB962C8B-B14F-4D97-AF65-F5344CB8AC3E}">
        <p14:creationId xmlns:p14="http://schemas.microsoft.com/office/powerpoint/2010/main" val="2368609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972C3B3F-3B87-D248-ACAA-F361961A52E0}"/>
              </a:ext>
            </a:extLst>
          </p:cNvPr>
          <p:cNvSpPr>
            <a:spLocks noGrp="1"/>
          </p:cNvSpPr>
          <p:nvPr>
            <p:ph sz="quarter" idx="10"/>
          </p:nvPr>
        </p:nvSpPr>
        <p:spPr/>
        <p:txBody>
          <a:bodyPr/>
          <a:lstStyle/>
          <a:p>
            <a:endParaRPr lang="nl-NL"/>
          </a:p>
        </p:txBody>
      </p:sp>
      <p:sp>
        <p:nvSpPr>
          <p:cNvPr id="3" name="Tijdelijke aanduiding voor inhoud 2">
            <a:extLst>
              <a:ext uri="{FF2B5EF4-FFF2-40B4-BE49-F238E27FC236}">
                <a16:creationId xmlns:a16="http://schemas.microsoft.com/office/drawing/2014/main" id="{59ACE95A-A121-5A48-A8FC-24EC582FE1D8}"/>
              </a:ext>
            </a:extLst>
          </p:cNvPr>
          <p:cNvSpPr>
            <a:spLocks noGrp="1"/>
          </p:cNvSpPr>
          <p:nvPr>
            <p:ph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90053183-89EF-A040-8D31-5E405B964A44}"/>
              </a:ext>
            </a:extLst>
          </p:cNvPr>
          <p:cNvSpPr>
            <a:spLocks noGrp="1"/>
          </p:cNvSpPr>
          <p:nvPr>
            <p:ph type="sldNum" sz="quarter" idx="12"/>
          </p:nvPr>
        </p:nvSpPr>
        <p:spPr/>
        <p:txBody>
          <a:bodyPr/>
          <a:lstStyle/>
          <a:p>
            <a:r>
              <a:rPr lang="nl-NL"/>
              <a:t> </a:t>
            </a:r>
            <a:fld id="{6259FAF5-9CF2-6240-9E3B-6BD972AD2B41}" type="slidenum">
              <a:rPr lang="nl-NL" smtClean="0"/>
              <a:pPr/>
              <a:t>13</a:t>
            </a:fld>
            <a:endParaRPr lang="nl-NL" dirty="0"/>
          </a:p>
        </p:txBody>
      </p:sp>
    </p:spTree>
    <p:extLst>
      <p:ext uri="{BB962C8B-B14F-4D97-AF65-F5344CB8AC3E}">
        <p14:creationId xmlns:p14="http://schemas.microsoft.com/office/powerpoint/2010/main" val="3259620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15331ED-DB4C-AE47-B4F3-5297F1285194}"/>
              </a:ext>
            </a:extLst>
          </p:cNvPr>
          <p:cNvSpPr>
            <a:spLocks noGrp="1"/>
          </p:cNvSpPr>
          <p:nvPr>
            <p:ph type="body" sz="quarter" idx="25"/>
          </p:nvPr>
        </p:nvSpPr>
        <p:spPr/>
        <p:txBody>
          <a:bodyPr/>
          <a:lstStyle/>
          <a:p>
            <a:endParaRPr lang="nl-NL" dirty="0"/>
          </a:p>
        </p:txBody>
      </p:sp>
      <p:sp>
        <p:nvSpPr>
          <p:cNvPr id="3" name="Tijdelijke aanduiding voor tekst 2">
            <a:extLst>
              <a:ext uri="{FF2B5EF4-FFF2-40B4-BE49-F238E27FC236}">
                <a16:creationId xmlns:a16="http://schemas.microsoft.com/office/drawing/2014/main" id="{917E023E-575B-FD45-A9A6-EF3263172AD9}"/>
              </a:ext>
            </a:extLst>
          </p:cNvPr>
          <p:cNvSpPr>
            <a:spLocks noGrp="1"/>
          </p:cNvSpPr>
          <p:nvPr>
            <p:ph type="body" sz="quarter" idx="26"/>
          </p:nvPr>
        </p:nvSpPr>
        <p:spPr/>
        <p:txBody>
          <a:bodyPr/>
          <a:lstStyle/>
          <a:p>
            <a:endParaRPr lang="nl-NL" dirty="0"/>
          </a:p>
        </p:txBody>
      </p:sp>
      <p:sp>
        <p:nvSpPr>
          <p:cNvPr id="4" name="Tijdelijke aanduiding voor tekst 3">
            <a:extLst>
              <a:ext uri="{FF2B5EF4-FFF2-40B4-BE49-F238E27FC236}">
                <a16:creationId xmlns:a16="http://schemas.microsoft.com/office/drawing/2014/main" id="{8AE1D793-83C5-C048-AA62-E51CBBAD1449}"/>
              </a:ext>
            </a:extLst>
          </p:cNvPr>
          <p:cNvSpPr>
            <a:spLocks noGrp="1"/>
          </p:cNvSpPr>
          <p:nvPr>
            <p:ph type="body" sz="quarter" idx="32"/>
          </p:nvPr>
        </p:nvSpPr>
        <p:spPr/>
        <p:txBody>
          <a:bodyPr/>
          <a:lstStyle/>
          <a:p>
            <a:endParaRPr lang="nl-NL"/>
          </a:p>
        </p:txBody>
      </p:sp>
      <p:sp>
        <p:nvSpPr>
          <p:cNvPr id="5" name="Tijdelijke aanduiding voor tekst 4">
            <a:extLst>
              <a:ext uri="{FF2B5EF4-FFF2-40B4-BE49-F238E27FC236}">
                <a16:creationId xmlns:a16="http://schemas.microsoft.com/office/drawing/2014/main" id="{41A92B1F-D322-0C43-83A1-D3CCC2B64E1E}"/>
              </a:ext>
            </a:extLst>
          </p:cNvPr>
          <p:cNvSpPr>
            <a:spLocks noGrp="1"/>
          </p:cNvSpPr>
          <p:nvPr>
            <p:ph type="body" sz="quarter" idx="33"/>
          </p:nvPr>
        </p:nvSpPr>
        <p:spPr/>
        <p:txBody>
          <a:bodyPr/>
          <a:lstStyle/>
          <a:p>
            <a:endParaRPr lang="nl-NL"/>
          </a:p>
        </p:txBody>
      </p:sp>
      <p:sp>
        <p:nvSpPr>
          <p:cNvPr id="6" name="Tijdelijke aanduiding voor tekst 5">
            <a:extLst>
              <a:ext uri="{FF2B5EF4-FFF2-40B4-BE49-F238E27FC236}">
                <a16:creationId xmlns:a16="http://schemas.microsoft.com/office/drawing/2014/main" id="{D26F4C3A-D55E-5A4E-978E-3ECEBA86644E}"/>
              </a:ext>
            </a:extLst>
          </p:cNvPr>
          <p:cNvSpPr>
            <a:spLocks noGrp="1"/>
          </p:cNvSpPr>
          <p:nvPr>
            <p:ph type="body" sz="quarter" idx="34"/>
          </p:nvPr>
        </p:nvSpPr>
        <p:spPr/>
        <p:txBody>
          <a:bodyPr/>
          <a:lstStyle/>
          <a:p>
            <a:endParaRPr lang="nl-NL"/>
          </a:p>
        </p:txBody>
      </p:sp>
      <p:sp>
        <p:nvSpPr>
          <p:cNvPr id="7" name="Tijdelijke aanduiding voor dianummer 6">
            <a:extLst>
              <a:ext uri="{FF2B5EF4-FFF2-40B4-BE49-F238E27FC236}">
                <a16:creationId xmlns:a16="http://schemas.microsoft.com/office/drawing/2014/main" id="{D7753550-F0F4-5F4C-BD04-DE48C19D1872}"/>
              </a:ext>
            </a:extLst>
          </p:cNvPr>
          <p:cNvSpPr>
            <a:spLocks noGrp="1"/>
          </p:cNvSpPr>
          <p:nvPr>
            <p:ph type="sldNum" sz="quarter" idx="35"/>
          </p:nvPr>
        </p:nvSpPr>
        <p:spPr/>
        <p:txBody>
          <a:bodyPr/>
          <a:lstStyle/>
          <a:p>
            <a:r>
              <a:rPr lang="nl-NL"/>
              <a:t> </a:t>
            </a:r>
            <a:fld id="{6259FAF5-9CF2-6240-9E3B-6BD972AD2B41}" type="slidenum">
              <a:rPr lang="nl-NL" smtClean="0"/>
              <a:pPr/>
              <a:t>14</a:t>
            </a:fld>
            <a:endParaRPr lang="nl-NL" dirty="0"/>
          </a:p>
        </p:txBody>
      </p:sp>
      <p:graphicFrame>
        <p:nvGraphicFramePr>
          <p:cNvPr id="11" name="Tabel 10">
            <a:extLst>
              <a:ext uri="{FF2B5EF4-FFF2-40B4-BE49-F238E27FC236}">
                <a16:creationId xmlns:a16="http://schemas.microsoft.com/office/drawing/2014/main" id="{F41BAE47-DBC5-0148-BFEE-0FA093803798}"/>
              </a:ext>
            </a:extLst>
          </p:cNvPr>
          <p:cNvGraphicFramePr>
            <a:graphicFrameLocks noGrp="1"/>
          </p:cNvGraphicFramePr>
          <p:nvPr>
            <p:extLst>
              <p:ext uri="{D42A27DB-BD31-4B8C-83A1-F6EECF244321}">
                <p14:modId xmlns:p14="http://schemas.microsoft.com/office/powerpoint/2010/main" val="523854359"/>
              </p:ext>
            </p:extLst>
          </p:nvPr>
        </p:nvGraphicFramePr>
        <p:xfrm>
          <a:off x="732740" y="1906577"/>
          <a:ext cx="3271103" cy="1122000"/>
        </p:xfrm>
        <a:graphic>
          <a:graphicData uri="http://schemas.openxmlformats.org/drawingml/2006/table">
            <a:tbl>
              <a:tblPr firstRow="1" bandRow="1">
                <a:tableStyleId>{1E171933-4619-4E11-9A3F-F7608DF75F80}</a:tableStyleId>
              </a:tblPr>
              <a:tblGrid>
                <a:gridCol w="1637927">
                  <a:extLst>
                    <a:ext uri="{9D8B030D-6E8A-4147-A177-3AD203B41FA5}">
                      <a16:colId xmlns:a16="http://schemas.microsoft.com/office/drawing/2014/main" val="734804278"/>
                    </a:ext>
                  </a:extLst>
                </a:gridCol>
                <a:gridCol w="1633176">
                  <a:extLst>
                    <a:ext uri="{9D8B030D-6E8A-4147-A177-3AD203B41FA5}">
                      <a16:colId xmlns:a16="http://schemas.microsoft.com/office/drawing/2014/main" val="2634869362"/>
                    </a:ext>
                  </a:extLst>
                </a:gridCol>
              </a:tblGrid>
              <a:tr h="223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b="0" u="none" kern="1200" dirty="0">
                          <a:solidFill>
                            <a:schemeClr val="tx2"/>
                          </a:solidFill>
                          <a:latin typeface="+mj-lt"/>
                          <a:ea typeface="+mn-ea"/>
                          <a:cs typeface="Calibri" panose="020F0502020204030204" pitchFamily="34" charset="0"/>
                        </a:rPr>
                        <a:t>…</a:t>
                      </a:r>
                    </a:p>
                  </a:txBody>
                  <a:tcPr marL="72000" marR="36000" marT="36000" marB="3600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b="0" u="none" kern="1200" dirty="0">
                          <a:solidFill>
                            <a:schemeClr val="tx2"/>
                          </a:solidFill>
                          <a:latin typeface="+mj-lt"/>
                          <a:ea typeface="+mn-ea"/>
                          <a:cs typeface="Calibri" panose="020F0502020204030204" pitchFamily="34" charset="0"/>
                        </a:rPr>
                        <a:t>…</a:t>
                      </a:r>
                    </a:p>
                  </a:txBody>
                  <a:tcPr marL="72000" marR="36000" marT="36000" marB="3600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381739506"/>
                  </a:ext>
                </a:extLst>
              </a:tr>
              <a:tr h="223200">
                <a:tc>
                  <a:txBody>
                    <a:bodyPr/>
                    <a:lstStyle/>
                    <a:p>
                      <a:r>
                        <a:rPr lang="nl-NL" sz="1000" b="0" u="none" dirty="0">
                          <a:solidFill>
                            <a:schemeClr val="tx2"/>
                          </a:solidFill>
                          <a:latin typeface="+mj-lt"/>
                          <a:cs typeface="Calibri" panose="020F0502020204030204" pitchFamily="34" charset="0"/>
                        </a:rPr>
                        <a:t>…</a:t>
                      </a:r>
                    </a:p>
                  </a:txBody>
                  <a:tcPr marL="72000" marR="36000" marT="36000" marB="3600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r>
                        <a:rPr lang="nl-NL" sz="1000" b="0" u="none" dirty="0">
                          <a:solidFill>
                            <a:schemeClr val="tx2"/>
                          </a:solidFill>
                          <a:latin typeface="+mj-lt"/>
                          <a:cs typeface="Calibri" panose="020F0502020204030204" pitchFamily="34" charset="0"/>
                        </a:rPr>
                        <a:t>…</a:t>
                      </a:r>
                    </a:p>
                  </a:txBody>
                  <a:tcPr marL="72000" marR="36000" marT="36000" marB="3600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669398104"/>
                  </a:ext>
                </a:extLst>
              </a:tr>
              <a:tr h="223200">
                <a:tc>
                  <a:txBody>
                    <a:bodyPr/>
                    <a:lstStyle/>
                    <a:p>
                      <a:r>
                        <a:rPr lang="nl-NL" sz="1000" b="0" u="none" dirty="0">
                          <a:solidFill>
                            <a:schemeClr val="tx2"/>
                          </a:solidFill>
                          <a:latin typeface="+mj-lt"/>
                          <a:cs typeface="Calibri" panose="020F0502020204030204" pitchFamily="34" charset="0"/>
                        </a:rPr>
                        <a:t>…</a:t>
                      </a:r>
                    </a:p>
                  </a:txBody>
                  <a:tcPr marL="72000" marR="36000" marT="36000" marB="3600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r>
                        <a:rPr lang="nl-NL" sz="1000" b="0" u="none" dirty="0">
                          <a:solidFill>
                            <a:schemeClr val="tx2"/>
                          </a:solidFill>
                          <a:latin typeface="+mj-lt"/>
                          <a:cs typeface="Calibri" panose="020F0502020204030204" pitchFamily="34" charset="0"/>
                        </a:rPr>
                        <a:t>…</a:t>
                      </a:r>
                    </a:p>
                  </a:txBody>
                  <a:tcPr marL="72000" marR="36000" marT="36000" marB="3600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934257784"/>
                  </a:ext>
                </a:extLst>
              </a:tr>
              <a:tr h="223200">
                <a:tc>
                  <a:txBody>
                    <a:bodyPr/>
                    <a:lstStyle/>
                    <a:p>
                      <a:r>
                        <a:rPr lang="nl-NL" sz="1000" b="0" u="none" dirty="0">
                          <a:solidFill>
                            <a:schemeClr val="tx2"/>
                          </a:solidFill>
                          <a:latin typeface="+mj-lt"/>
                          <a:cs typeface="Calibri" panose="020F0502020204030204" pitchFamily="34" charset="0"/>
                        </a:rPr>
                        <a:t>…</a:t>
                      </a:r>
                    </a:p>
                  </a:txBody>
                  <a:tcPr marL="72000" marR="36000" marT="36000" marB="3600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r>
                        <a:rPr lang="nl-NL" sz="1000" b="0" u="none">
                          <a:solidFill>
                            <a:schemeClr val="tx2"/>
                          </a:solidFill>
                          <a:latin typeface="+mj-lt"/>
                          <a:cs typeface="Calibri" panose="020F0502020204030204" pitchFamily="34" charset="0"/>
                        </a:rPr>
                        <a:t>…</a:t>
                      </a:r>
                      <a:endParaRPr lang="nl-NL" sz="1000" b="0" u="none" dirty="0">
                        <a:solidFill>
                          <a:schemeClr val="tx2"/>
                        </a:solidFill>
                        <a:latin typeface="+mj-lt"/>
                        <a:cs typeface="Calibri" panose="020F0502020204030204" pitchFamily="34" charset="0"/>
                      </a:endParaRPr>
                    </a:p>
                  </a:txBody>
                  <a:tcPr marL="72000" marR="36000" marT="36000" marB="3600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496917998"/>
                  </a:ext>
                </a:extLst>
              </a:tr>
              <a:tr h="223200">
                <a:tc>
                  <a:txBody>
                    <a:bodyPr/>
                    <a:lstStyle/>
                    <a:p>
                      <a:r>
                        <a:rPr lang="nl-NL" sz="1000" b="0" u="none" dirty="0">
                          <a:solidFill>
                            <a:schemeClr val="tx2"/>
                          </a:solidFill>
                          <a:latin typeface="+mj-lt"/>
                          <a:cs typeface="Calibri" panose="020F0502020204030204" pitchFamily="34" charset="0"/>
                        </a:rPr>
                        <a:t>…</a:t>
                      </a:r>
                    </a:p>
                  </a:txBody>
                  <a:tcPr marL="72000" marR="36000" marT="36000" marB="3600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r>
                        <a:rPr lang="nl-NL" sz="1000" b="0" u="none" dirty="0">
                          <a:solidFill>
                            <a:schemeClr val="tx2"/>
                          </a:solidFill>
                          <a:latin typeface="+mj-lt"/>
                          <a:cs typeface="Calibri" panose="020F0502020204030204" pitchFamily="34" charset="0"/>
                        </a:rPr>
                        <a:t>…</a:t>
                      </a:r>
                    </a:p>
                  </a:txBody>
                  <a:tcPr marL="72000" marR="36000" marT="36000" marB="3600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023707815"/>
                  </a:ext>
                </a:extLst>
              </a:tr>
            </a:tbl>
          </a:graphicData>
        </a:graphic>
      </p:graphicFrame>
      <p:graphicFrame>
        <p:nvGraphicFramePr>
          <p:cNvPr id="13" name="Tabel 12">
            <a:extLst>
              <a:ext uri="{FF2B5EF4-FFF2-40B4-BE49-F238E27FC236}">
                <a16:creationId xmlns:a16="http://schemas.microsoft.com/office/drawing/2014/main" id="{DBDA8EB4-295E-9D4A-9C99-6959C4FDED71}"/>
              </a:ext>
            </a:extLst>
          </p:cNvPr>
          <p:cNvGraphicFramePr>
            <a:graphicFrameLocks noGrp="1"/>
          </p:cNvGraphicFramePr>
          <p:nvPr>
            <p:extLst>
              <p:ext uri="{D42A27DB-BD31-4B8C-83A1-F6EECF244321}">
                <p14:modId xmlns:p14="http://schemas.microsoft.com/office/powerpoint/2010/main" val="275316534"/>
              </p:ext>
            </p:extLst>
          </p:nvPr>
        </p:nvGraphicFramePr>
        <p:xfrm>
          <a:off x="8184916" y="1906577"/>
          <a:ext cx="3271103" cy="1122000"/>
        </p:xfrm>
        <a:graphic>
          <a:graphicData uri="http://schemas.openxmlformats.org/drawingml/2006/table">
            <a:tbl>
              <a:tblPr firstRow="1" bandRow="1">
                <a:tableStyleId>{1E171933-4619-4E11-9A3F-F7608DF75F80}</a:tableStyleId>
              </a:tblPr>
              <a:tblGrid>
                <a:gridCol w="1636417">
                  <a:extLst>
                    <a:ext uri="{9D8B030D-6E8A-4147-A177-3AD203B41FA5}">
                      <a16:colId xmlns:a16="http://schemas.microsoft.com/office/drawing/2014/main" val="734804278"/>
                    </a:ext>
                  </a:extLst>
                </a:gridCol>
                <a:gridCol w="1634686">
                  <a:extLst>
                    <a:ext uri="{9D8B030D-6E8A-4147-A177-3AD203B41FA5}">
                      <a16:colId xmlns:a16="http://schemas.microsoft.com/office/drawing/2014/main" val="2634869362"/>
                    </a:ext>
                  </a:extLst>
                </a:gridCol>
              </a:tblGrid>
              <a:tr h="223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b="0" u="none" kern="1200" dirty="0">
                          <a:solidFill>
                            <a:schemeClr val="tx2"/>
                          </a:solidFill>
                          <a:latin typeface="+mj-lt"/>
                          <a:ea typeface="+mn-ea"/>
                          <a:cs typeface="Calibri" panose="020F0502020204030204" pitchFamily="34" charset="0"/>
                        </a:rPr>
                        <a:t>…</a:t>
                      </a:r>
                    </a:p>
                  </a:txBody>
                  <a:tcPr marL="72000" marR="36000" marT="36000" marB="3600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b="0" u="none" kern="1200" dirty="0">
                          <a:solidFill>
                            <a:schemeClr val="tx2"/>
                          </a:solidFill>
                          <a:latin typeface="+mj-lt"/>
                          <a:ea typeface="+mn-ea"/>
                          <a:cs typeface="Calibri" panose="020F0502020204030204" pitchFamily="34" charset="0"/>
                        </a:rPr>
                        <a:t>…</a:t>
                      </a:r>
                    </a:p>
                  </a:txBody>
                  <a:tcPr marL="72000" marR="36000" marT="36000" marB="3600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381739506"/>
                  </a:ext>
                </a:extLst>
              </a:tr>
              <a:tr h="223200">
                <a:tc>
                  <a:txBody>
                    <a:bodyPr/>
                    <a:lstStyle/>
                    <a:p>
                      <a:r>
                        <a:rPr lang="nl-NL" sz="1000" b="0" u="none" dirty="0">
                          <a:solidFill>
                            <a:schemeClr val="tx2"/>
                          </a:solidFill>
                          <a:latin typeface="+mj-lt"/>
                          <a:cs typeface="Calibri" panose="020F0502020204030204" pitchFamily="34" charset="0"/>
                        </a:rPr>
                        <a:t>…</a:t>
                      </a:r>
                    </a:p>
                  </a:txBody>
                  <a:tcPr marL="72000" marR="36000" marT="36000" marB="3600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r>
                        <a:rPr lang="nl-NL" sz="1000" b="0" u="none" dirty="0">
                          <a:solidFill>
                            <a:schemeClr val="tx2"/>
                          </a:solidFill>
                          <a:latin typeface="+mj-lt"/>
                          <a:cs typeface="Calibri" panose="020F0502020204030204" pitchFamily="34" charset="0"/>
                        </a:rPr>
                        <a:t>…</a:t>
                      </a:r>
                    </a:p>
                  </a:txBody>
                  <a:tcPr marL="72000" marR="36000" marT="36000" marB="3600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669398104"/>
                  </a:ext>
                </a:extLst>
              </a:tr>
              <a:tr h="223200">
                <a:tc>
                  <a:txBody>
                    <a:bodyPr/>
                    <a:lstStyle/>
                    <a:p>
                      <a:r>
                        <a:rPr lang="nl-NL" sz="1000" b="0" u="none" dirty="0">
                          <a:solidFill>
                            <a:schemeClr val="tx2"/>
                          </a:solidFill>
                          <a:latin typeface="+mj-lt"/>
                          <a:cs typeface="Calibri" panose="020F0502020204030204" pitchFamily="34" charset="0"/>
                        </a:rPr>
                        <a:t>…</a:t>
                      </a:r>
                    </a:p>
                  </a:txBody>
                  <a:tcPr marL="72000" marR="36000" marT="36000" marB="3600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r>
                        <a:rPr lang="nl-NL" sz="1000" b="0" u="none" dirty="0">
                          <a:solidFill>
                            <a:schemeClr val="tx2"/>
                          </a:solidFill>
                          <a:latin typeface="+mj-lt"/>
                          <a:cs typeface="Calibri" panose="020F0502020204030204" pitchFamily="34" charset="0"/>
                        </a:rPr>
                        <a:t>…</a:t>
                      </a:r>
                    </a:p>
                  </a:txBody>
                  <a:tcPr marL="72000" marR="36000" marT="36000" marB="3600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934257784"/>
                  </a:ext>
                </a:extLst>
              </a:tr>
              <a:tr h="223200">
                <a:tc>
                  <a:txBody>
                    <a:bodyPr/>
                    <a:lstStyle/>
                    <a:p>
                      <a:r>
                        <a:rPr lang="nl-NL" sz="1000" b="0" u="none" dirty="0">
                          <a:solidFill>
                            <a:schemeClr val="tx2"/>
                          </a:solidFill>
                          <a:latin typeface="+mj-lt"/>
                          <a:cs typeface="Calibri" panose="020F0502020204030204" pitchFamily="34" charset="0"/>
                        </a:rPr>
                        <a:t>…</a:t>
                      </a:r>
                    </a:p>
                  </a:txBody>
                  <a:tcPr marL="72000" marR="36000" marT="36000" marB="3600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r>
                        <a:rPr lang="nl-NL" sz="1000" b="0" u="none">
                          <a:solidFill>
                            <a:schemeClr val="tx2"/>
                          </a:solidFill>
                          <a:latin typeface="+mj-lt"/>
                          <a:cs typeface="Calibri" panose="020F0502020204030204" pitchFamily="34" charset="0"/>
                        </a:rPr>
                        <a:t>…</a:t>
                      </a:r>
                      <a:endParaRPr lang="nl-NL" sz="1000" b="0" u="none" dirty="0">
                        <a:solidFill>
                          <a:schemeClr val="tx2"/>
                        </a:solidFill>
                        <a:latin typeface="+mj-lt"/>
                        <a:cs typeface="Calibri" panose="020F0502020204030204" pitchFamily="34" charset="0"/>
                      </a:endParaRPr>
                    </a:p>
                  </a:txBody>
                  <a:tcPr marL="72000" marR="36000" marT="36000" marB="3600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496917998"/>
                  </a:ext>
                </a:extLst>
              </a:tr>
              <a:tr h="223200">
                <a:tc>
                  <a:txBody>
                    <a:bodyPr/>
                    <a:lstStyle/>
                    <a:p>
                      <a:r>
                        <a:rPr lang="nl-NL" sz="1000" b="0" u="none" dirty="0">
                          <a:solidFill>
                            <a:schemeClr val="tx2"/>
                          </a:solidFill>
                          <a:latin typeface="+mj-lt"/>
                          <a:cs typeface="Calibri" panose="020F0502020204030204" pitchFamily="34" charset="0"/>
                        </a:rPr>
                        <a:t>…</a:t>
                      </a:r>
                    </a:p>
                  </a:txBody>
                  <a:tcPr marL="72000" marR="36000" marT="36000" marB="3600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r>
                        <a:rPr lang="nl-NL" sz="1000" b="0" u="none" dirty="0">
                          <a:solidFill>
                            <a:schemeClr val="tx2"/>
                          </a:solidFill>
                          <a:latin typeface="+mj-lt"/>
                          <a:cs typeface="Calibri" panose="020F0502020204030204" pitchFamily="34" charset="0"/>
                        </a:rPr>
                        <a:t>…</a:t>
                      </a:r>
                    </a:p>
                  </a:txBody>
                  <a:tcPr marL="72000" marR="36000" marT="36000" marB="3600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023707815"/>
                  </a:ext>
                </a:extLst>
              </a:tr>
            </a:tbl>
          </a:graphicData>
        </a:graphic>
      </p:graphicFrame>
    </p:spTree>
    <p:extLst>
      <p:ext uri="{BB962C8B-B14F-4D97-AF65-F5344CB8AC3E}">
        <p14:creationId xmlns:p14="http://schemas.microsoft.com/office/powerpoint/2010/main" val="1370920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77A2416E-F5BC-CD48-9DC8-E6E83089EB8C}"/>
              </a:ext>
            </a:extLst>
          </p:cNvPr>
          <p:cNvSpPr>
            <a:spLocks noGrp="1"/>
          </p:cNvSpPr>
          <p:nvPr>
            <p:ph sz="quarter" idx="10"/>
          </p:nvPr>
        </p:nvSpPr>
        <p:spPr/>
        <p:txBody>
          <a:bodyPr/>
          <a:lstStyle/>
          <a:p>
            <a:endParaRPr lang="nl-NL"/>
          </a:p>
        </p:txBody>
      </p:sp>
      <p:sp>
        <p:nvSpPr>
          <p:cNvPr id="3" name="Tijdelijke aanduiding voor dianummer 2">
            <a:extLst>
              <a:ext uri="{FF2B5EF4-FFF2-40B4-BE49-F238E27FC236}">
                <a16:creationId xmlns:a16="http://schemas.microsoft.com/office/drawing/2014/main" id="{5B1B17BE-BBC4-E142-A94C-D79715F226F8}"/>
              </a:ext>
            </a:extLst>
          </p:cNvPr>
          <p:cNvSpPr>
            <a:spLocks noGrp="1"/>
          </p:cNvSpPr>
          <p:nvPr>
            <p:ph type="sldNum" sz="quarter" idx="11"/>
          </p:nvPr>
        </p:nvSpPr>
        <p:spPr/>
        <p:txBody>
          <a:bodyPr/>
          <a:lstStyle/>
          <a:p>
            <a:r>
              <a:rPr lang="nl-NL"/>
              <a:t> </a:t>
            </a:r>
            <a:fld id="{6259FAF5-9CF2-6240-9E3B-6BD972AD2B41}" type="slidenum">
              <a:rPr lang="nl-NL" smtClean="0"/>
              <a:pPr/>
              <a:t>15</a:t>
            </a:fld>
            <a:endParaRPr lang="nl-NL" dirty="0"/>
          </a:p>
        </p:txBody>
      </p:sp>
      <p:graphicFrame>
        <p:nvGraphicFramePr>
          <p:cNvPr id="5" name="Tabel 4">
            <a:extLst>
              <a:ext uri="{FF2B5EF4-FFF2-40B4-BE49-F238E27FC236}">
                <a16:creationId xmlns:a16="http://schemas.microsoft.com/office/drawing/2014/main" id="{345A51A0-DB62-3845-9D86-B267337FC48C}"/>
              </a:ext>
            </a:extLst>
          </p:cNvPr>
          <p:cNvGraphicFramePr>
            <a:graphicFrameLocks noGrp="1"/>
          </p:cNvGraphicFramePr>
          <p:nvPr>
            <p:extLst>
              <p:ext uri="{D42A27DB-BD31-4B8C-83A1-F6EECF244321}">
                <p14:modId xmlns:p14="http://schemas.microsoft.com/office/powerpoint/2010/main" val="2569208532"/>
              </p:ext>
            </p:extLst>
          </p:nvPr>
        </p:nvGraphicFramePr>
        <p:xfrm>
          <a:off x="749594" y="1960864"/>
          <a:ext cx="5114631" cy="1345690"/>
        </p:xfrm>
        <a:graphic>
          <a:graphicData uri="http://schemas.openxmlformats.org/drawingml/2006/table">
            <a:tbl>
              <a:tblPr firstRow="1" bandRow="1">
                <a:tableStyleId>{1E171933-4619-4E11-9A3F-F7608DF75F80}</a:tableStyleId>
              </a:tblPr>
              <a:tblGrid>
                <a:gridCol w="1437031">
                  <a:extLst>
                    <a:ext uri="{9D8B030D-6E8A-4147-A177-3AD203B41FA5}">
                      <a16:colId xmlns:a16="http://schemas.microsoft.com/office/drawing/2014/main" val="734804278"/>
                    </a:ext>
                  </a:extLst>
                </a:gridCol>
                <a:gridCol w="1226483">
                  <a:extLst>
                    <a:ext uri="{9D8B030D-6E8A-4147-A177-3AD203B41FA5}">
                      <a16:colId xmlns:a16="http://schemas.microsoft.com/office/drawing/2014/main" val="2634869362"/>
                    </a:ext>
                  </a:extLst>
                </a:gridCol>
                <a:gridCol w="1227350">
                  <a:extLst>
                    <a:ext uri="{9D8B030D-6E8A-4147-A177-3AD203B41FA5}">
                      <a16:colId xmlns:a16="http://schemas.microsoft.com/office/drawing/2014/main" val="2355600542"/>
                    </a:ext>
                  </a:extLst>
                </a:gridCol>
                <a:gridCol w="1223767">
                  <a:extLst>
                    <a:ext uri="{9D8B030D-6E8A-4147-A177-3AD203B41FA5}">
                      <a16:colId xmlns:a16="http://schemas.microsoft.com/office/drawing/2014/main" val="2748517590"/>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b="0" u="none" kern="1200" dirty="0">
                          <a:solidFill>
                            <a:schemeClr val="tx2"/>
                          </a:solidFill>
                          <a:latin typeface="+mj-lt"/>
                          <a:ea typeface="+mn-ea"/>
                          <a:cs typeface="Calibri" panose="020F0502020204030204" pitchFamily="34" charset="0"/>
                        </a:rPr>
                        <a:t>…</a:t>
                      </a: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b="0" u="none" kern="1200" dirty="0">
                        <a:solidFill>
                          <a:schemeClr val="tx2"/>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b="0" u="none" kern="1200" dirty="0">
                        <a:solidFill>
                          <a:schemeClr val="tx2"/>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b="0" u="none" kern="1200" dirty="0">
                        <a:solidFill>
                          <a:schemeClr val="tx2"/>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381739506"/>
                  </a:ext>
                </a:extLst>
              </a:tr>
              <a:tr h="0">
                <a:tc>
                  <a:txBody>
                    <a:bodyPr/>
                    <a:lstStyle/>
                    <a:p>
                      <a:r>
                        <a:rPr lang="nl-NL" sz="1000" b="0" u="none" dirty="0">
                          <a:solidFill>
                            <a:schemeClr val="tx2"/>
                          </a:solidFill>
                          <a:latin typeface="+mj-lt"/>
                          <a:cs typeface="Calibri" panose="020F0502020204030204" pitchFamily="34" charset="0"/>
                        </a:rPr>
                        <a:t>…</a:t>
                      </a: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b="0" u="none" kern="1200" dirty="0">
                        <a:solidFill>
                          <a:schemeClr val="tx2"/>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0" i="0" u="none" strike="noStrike" kern="1200" cap="none" spc="0" normalizeH="0" baseline="0" noProof="0" dirty="0">
                        <a:ln>
                          <a:noFill/>
                        </a:ln>
                        <a:solidFill>
                          <a:schemeClr val="tx2"/>
                        </a:solidFill>
                        <a:effectLst/>
                        <a:uLnTx/>
                        <a:uFillTx/>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0" i="0" u="none" strike="noStrike" kern="1200" cap="none" spc="0" normalizeH="0" baseline="0" noProof="0" dirty="0">
                        <a:ln>
                          <a:noFill/>
                        </a:ln>
                        <a:solidFill>
                          <a:schemeClr val="tx2"/>
                        </a:solidFill>
                        <a:effectLst/>
                        <a:uLnTx/>
                        <a:uFillTx/>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669398104"/>
                  </a:ext>
                </a:extLst>
              </a:tr>
              <a:tr h="0">
                <a:tc>
                  <a:txBody>
                    <a:bodyPr/>
                    <a:lstStyle/>
                    <a:p>
                      <a:r>
                        <a:rPr lang="nl-NL" sz="1000" b="0" u="none" dirty="0">
                          <a:solidFill>
                            <a:schemeClr val="tx2"/>
                          </a:solidFill>
                          <a:latin typeface="+mj-lt"/>
                          <a:cs typeface="Calibri" panose="020F0502020204030204" pitchFamily="34" charset="0"/>
                        </a:rPr>
                        <a:t>…</a:t>
                      </a: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b="0" u="none" kern="1200" dirty="0">
                        <a:solidFill>
                          <a:schemeClr val="tx2"/>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0" i="0" u="none" strike="noStrike" kern="1200" cap="none" spc="0" normalizeH="0" baseline="0" noProof="0" dirty="0">
                        <a:ln>
                          <a:noFill/>
                        </a:ln>
                        <a:solidFill>
                          <a:schemeClr val="tx2"/>
                        </a:solidFill>
                        <a:effectLst/>
                        <a:uLnTx/>
                        <a:uFillTx/>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0" i="0" u="none" strike="noStrike" kern="1200" cap="none" spc="0" normalizeH="0" baseline="0" noProof="0" dirty="0">
                        <a:ln>
                          <a:noFill/>
                        </a:ln>
                        <a:solidFill>
                          <a:schemeClr val="tx2"/>
                        </a:solidFill>
                        <a:effectLst/>
                        <a:uLnTx/>
                        <a:uFillTx/>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934257784"/>
                  </a:ext>
                </a:extLst>
              </a:tr>
              <a:tr h="278282">
                <a:tc>
                  <a:txBody>
                    <a:bodyPr/>
                    <a:lstStyle/>
                    <a:p>
                      <a:r>
                        <a:rPr lang="nl-NL" sz="1000" b="0" u="none">
                          <a:solidFill>
                            <a:schemeClr val="tx2"/>
                          </a:solidFill>
                          <a:latin typeface="+mj-lt"/>
                          <a:cs typeface="Calibri" panose="020F0502020204030204" pitchFamily="34" charset="0"/>
                        </a:rPr>
                        <a:t>…</a:t>
                      </a:r>
                      <a:endParaRPr lang="nl-NL" sz="1000" b="0" u="none" dirty="0">
                        <a:solidFill>
                          <a:schemeClr val="tx2"/>
                        </a:solidFill>
                        <a:latin typeface="+mj-lt"/>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b="0" u="none" kern="1200" dirty="0">
                        <a:solidFill>
                          <a:schemeClr val="tx2"/>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0" i="0" u="none" strike="noStrike" kern="1200" cap="none" spc="0" normalizeH="0" baseline="0" noProof="0" dirty="0">
                        <a:ln>
                          <a:noFill/>
                        </a:ln>
                        <a:solidFill>
                          <a:schemeClr val="tx2"/>
                        </a:solidFill>
                        <a:effectLst/>
                        <a:uLnTx/>
                        <a:uFillTx/>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0" i="0" u="none" strike="noStrike" kern="1200" cap="none" spc="0" normalizeH="0" baseline="0" noProof="0" dirty="0">
                        <a:ln>
                          <a:noFill/>
                        </a:ln>
                        <a:solidFill>
                          <a:schemeClr val="tx2"/>
                        </a:solidFill>
                        <a:effectLst/>
                        <a:uLnTx/>
                        <a:uFillTx/>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496917998"/>
                  </a:ext>
                </a:extLst>
              </a:tr>
              <a:tr h="278282">
                <a:tc>
                  <a:txBody>
                    <a:bodyPr/>
                    <a:lstStyle/>
                    <a:p>
                      <a:r>
                        <a:rPr lang="nl-NL" sz="1000" b="0" u="none" dirty="0">
                          <a:solidFill>
                            <a:schemeClr val="tx2"/>
                          </a:solidFill>
                          <a:latin typeface="+mj-lt"/>
                          <a:cs typeface="Calibri" panose="020F0502020204030204" pitchFamily="34" charset="0"/>
                        </a:rPr>
                        <a:t>…</a:t>
                      </a: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b="0" u="none" kern="1200" dirty="0">
                        <a:solidFill>
                          <a:schemeClr val="tx2"/>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0" i="0" u="none" strike="noStrike" kern="1200" cap="none" spc="0" normalizeH="0" baseline="0" noProof="0" dirty="0">
                        <a:ln>
                          <a:noFill/>
                        </a:ln>
                        <a:solidFill>
                          <a:schemeClr val="tx2"/>
                        </a:solidFill>
                        <a:effectLst/>
                        <a:uLnTx/>
                        <a:uFillTx/>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0" i="0" u="none" strike="noStrike" kern="1200" cap="none" spc="0" normalizeH="0" baseline="0" noProof="0" dirty="0">
                        <a:ln>
                          <a:noFill/>
                        </a:ln>
                        <a:solidFill>
                          <a:schemeClr val="tx2"/>
                        </a:solidFill>
                        <a:effectLst/>
                        <a:uLnTx/>
                        <a:uFillTx/>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023707815"/>
                  </a:ext>
                </a:extLst>
              </a:tr>
            </a:tbl>
          </a:graphicData>
        </a:graphic>
      </p:graphicFrame>
    </p:spTree>
    <p:extLst>
      <p:ext uri="{BB962C8B-B14F-4D97-AF65-F5344CB8AC3E}">
        <p14:creationId xmlns:p14="http://schemas.microsoft.com/office/powerpoint/2010/main" val="471744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8665EA8A-C12D-2B43-A48F-CD87A21F4A5E}"/>
              </a:ext>
            </a:extLst>
          </p:cNvPr>
          <p:cNvSpPr>
            <a:spLocks noGrp="1"/>
          </p:cNvSpPr>
          <p:nvPr>
            <p:ph type="sldNum" sz="quarter" idx="10"/>
          </p:nvPr>
        </p:nvSpPr>
        <p:spPr/>
        <p:txBody>
          <a:bodyPr/>
          <a:lstStyle/>
          <a:p>
            <a:r>
              <a:rPr lang="nl-NL"/>
              <a:t> </a:t>
            </a:r>
            <a:fld id="{6259FAF5-9CF2-6240-9E3B-6BD972AD2B41}" type="slidenum">
              <a:rPr lang="nl-NL" smtClean="0"/>
              <a:pPr/>
              <a:t>16</a:t>
            </a:fld>
            <a:endParaRPr lang="nl-NL" dirty="0"/>
          </a:p>
        </p:txBody>
      </p:sp>
      <p:graphicFrame>
        <p:nvGraphicFramePr>
          <p:cNvPr id="3" name="Tabel 4">
            <a:extLst>
              <a:ext uri="{FF2B5EF4-FFF2-40B4-BE49-F238E27FC236}">
                <a16:creationId xmlns:a16="http://schemas.microsoft.com/office/drawing/2014/main" id="{9329ACE8-BFDD-9340-97D5-A469317628E4}"/>
              </a:ext>
            </a:extLst>
          </p:cNvPr>
          <p:cNvGraphicFramePr>
            <a:graphicFrameLocks noGrp="1"/>
          </p:cNvGraphicFramePr>
          <p:nvPr>
            <p:extLst>
              <p:ext uri="{D42A27DB-BD31-4B8C-83A1-F6EECF244321}">
                <p14:modId xmlns:p14="http://schemas.microsoft.com/office/powerpoint/2010/main" val="3600632565"/>
              </p:ext>
            </p:extLst>
          </p:nvPr>
        </p:nvGraphicFramePr>
        <p:xfrm>
          <a:off x="617507" y="1827261"/>
          <a:ext cx="10946352" cy="3190203"/>
        </p:xfrm>
        <a:graphic>
          <a:graphicData uri="http://schemas.openxmlformats.org/drawingml/2006/table">
            <a:tbl>
              <a:tblPr firstRow="1" bandRow="1">
                <a:tableStyleId>{1E171933-4619-4E11-9A3F-F7608DF75F80}</a:tableStyleId>
              </a:tblPr>
              <a:tblGrid>
                <a:gridCol w="3240984">
                  <a:extLst>
                    <a:ext uri="{9D8B030D-6E8A-4147-A177-3AD203B41FA5}">
                      <a16:colId xmlns:a16="http://schemas.microsoft.com/office/drawing/2014/main" val="734804278"/>
                    </a:ext>
                  </a:extLst>
                </a:gridCol>
                <a:gridCol w="1839741">
                  <a:extLst>
                    <a:ext uri="{9D8B030D-6E8A-4147-A177-3AD203B41FA5}">
                      <a16:colId xmlns:a16="http://schemas.microsoft.com/office/drawing/2014/main" val="2634869362"/>
                    </a:ext>
                  </a:extLst>
                </a:gridCol>
                <a:gridCol w="5865627">
                  <a:extLst>
                    <a:ext uri="{9D8B030D-6E8A-4147-A177-3AD203B41FA5}">
                      <a16:colId xmlns:a16="http://schemas.microsoft.com/office/drawing/2014/main" val="885864074"/>
                    </a:ext>
                  </a:extLst>
                </a:gridCol>
              </a:tblGrid>
              <a:tr h="310203">
                <a:tc>
                  <a:txBody>
                    <a:bodyPr/>
                    <a:lstStyle/>
                    <a:p>
                      <a:pPr>
                        <a:lnSpc>
                          <a:spcPct val="115000"/>
                        </a:lnSpc>
                      </a:pPr>
                      <a:r>
                        <a:rPr lang="nl-NL" sz="900" b="0" dirty="0">
                          <a:effectLst/>
                          <a:latin typeface="Arial" panose="020B0604020202020204" pitchFamily="34" charset="0"/>
                          <a:ea typeface="Calibri" panose="020F0502020204030204" pitchFamily="34" charset="0"/>
                          <a:cs typeface="Arial" panose="020B0604020202020204" pitchFamily="34" charset="0"/>
                        </a:rPr>
                        <a:t>STAP</a:t>
                      </a:r>
                    </a:p>
                  </a:txBody>
                  <a:tcPr marL="68580" marR="68580" marT="0" marB="0" anchor="ctr">
                    <a:lnL w="9525" cap="flat" cmpd="sng" algn="ctr">
                      <a:solidFill>
                        <a:schemeClr val="accent3"/>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accent3"/>
                    </a:solidFill>
                  </a:tcPr>
                </a:tc>
                <a:tc>
                  <a:txBody>
                    <a:bodyPr/>
                    <a:lstStyle/>
                    <a:p>
                      <a:pPr>
                        <a:lnSpc>
                          <a:spcPct val="115000"/>
                        </a:lnSpc>
                      </a:pPr>
                      <a:r>
                        <a:rPr lang="nl-NL" sz="900" b="0" dirty="0">
                          <a:effectLst/>
                          <a:latin typeface="Arial" panose="020B0604020202020204" pitchFamily="34" charset="0"/>
                          <a:ea typeface="Calibri" panose="020F0502020204030204" pitchFamily="34" charset="0"/>
                          <a:cs typeface="Arial" panose="020B0604020202020204" pitchFamily="34" charset="0"/>
                        </a:rPr>
                        <a:t>AFGESPROKEN (VASTE) DAG</a:t>
                      </a:r>
                    </a:p>
                  </a:txBody>
                  <a:tcPr marL="68580" marR="68580" marT="0"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accent3"/>
                    </a:solidFill>
                  </a:tcPr>
                </a:tc>
                <a:tc>
                  <a:txBody>
                    <a:bodyPr/>
                    <a:lstStyle/>
                    <a:p>
                      <a:pPr>
                        <a:lnSpc>
                          <a:spcPct val="115000"/>
                        </a:lnSpc>
                      </a:pPr>
                      <a:r>
                        <a:rPr lang="nl-NL" sz="900" b="0" dirty="0">
                          <a:effectLst/>
                          <a:latin typeface="Arial" panose="020B0604020202020204" pitchFamily="34" charset="0"/>
                          <a:ea typeface="Calibri" panose="020F0502020204030204" pitchFamily="34" charset="0"/>
                          <a:cs typeface="Arial" panose="020B0604020202020204" pitchFamily="34" charset="0"/>
                        </a:rPr>
                        <a:t>VERANTWOORDELIJKE PRESTATIEMODEL</a:t>
                      </a:r>
                    </a:p>
                  </a:txBody>
                  <a:tcPr marL="68580" marR="68580" marT="0" marB="0" anchor="ctr">
                    <a:lnL w="9525" cap="flat" cmpd="sng" algn="ctr">
                      <a:solidFill>
                        <a:schemeClr val="bg2"/>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accent3"/>
                    </a:solidFill>
                  </a:tcPr>
                </a:tc>
                <a:extLst>
                  <a:ext uri="{0D108BD9-81ED-4DB2-BD59-A6C34878D82A}">
                    <a16:rowId xmlns:a16="http://schemas.microsoft.com/office/drawing/2014/main" val="381739506"/>
                  </a:ext>
                </a:extLst>
              </a:tr>
              <a:tr h="360000">
                <a:tc>
                  <a:txBody>
                    <a:bodyPr/>
                    <a:lstStyle/>
                    <a:p>
                      <a:pPr>
                        <a:lnSpc>
                          <a:spcPct val="115000"/>
                        </a:lnSpc>
                      </a:pPr>
                      <a:r>
                        <a:rPr lang="nl-NL" sz="1100" dirty="0">
                          <a:effectLst/>
                          <a:latin typeface="+mj-lt"/>
                          <a:ea typeface="Calibri" panose="020F0502020204030204" pitchFamily="34" charset="0"/>
                          <a:cs typeface="Calibri" panose="020F0502020204030204" pitchFamily="34" charset="0"/>
                        </a:rPr>
                        <a:t>1. Modelleerwerk</a:t>
                      </a:r>
                    </a:p>
                  </a:txBody>
                  <a:tcPr marL="68580" marR="68580" marT="0" marB="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nSpc>
                          <a:spcPct val="115000"/>
                        </a:lnSpc>
                      </a:pPr>
                      <a:r>
                        <a:rPr lang="en-US" sz="1100" dirty="0">
                          <a:solidFill>
                            <a:schemeClr val="tx2"/>
                          </a:solidFill>
                          <a:effectLst/>
                          <a:latin typeface="+mj-lt"/>
                          <a:ea typeface="Calibri" panose="020F0502020204030204" pitchFamily="34" charset="0"/>
                          <a:cs typeface="Calibri" panose="020F0502020204030204" pitchFamily="34" charset="0"/>
                        </a:rPr>
                        <a:t>MA / DI / WO / DO / VR</a:t>
                      </a:r>
                      <a:endParaRPr lang="nl-NL" sz="1100" dirty="0">
                        <a:solidFill>
                          <a:schemeClr val="tx2"/>
                        </a:solidFill>
                        <a:effectLst/>
                        <a:latin typeface="+mj-lt"/>
                        <a:ea typeface="Calibri" panose="020F0502020204030204" pitchFamily="34" charset="0"/>
                        <a:cs typeface="Calibri" panose="020F0502020204030204" pitchFamily="34" charset="0"/>
                      </a:endParaRPr>
                    </a:p>
                  </a:txBody>
                  <a:tcPr marL="68580" marR="68580" marT="0" marB="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nSpc>
                          <a:spcPct val="115000"/>
                        </a:lnSpc>
                      </a:pPr>
                      <a:r>
                        <a:rPr lang="nl-NL" sz="1100" dirty="0">
                          <a:solidFill>
                            <a:schemeClr val="tx2"/>
                          </a:solidFill>
                          <a:effectLst/>
                          <a:latin typeface="+mj-lt"/>
                          <a:ea typeface="Calibri" panose="020F0502020204030204" pitchFamily="34" charset="0"/>
                          <a:cs typeface="Calibri" panose="020F0502020204030204" pitchFamily="34" charset="0"/>
                        </a:rPr>
                        <a:t>BWK [NAAM BEDRIJF] / CON [NAAM BEDRIJF] / INS [NAAM BEDRIJF]</a:t>
                      </a:r>
                    </a:p>
                  </a:txBody>
                  <a:tcPr marL="68580" marR="68580" marT="0" marB="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684593725"/>
                  </a:ext>
                </a:extLst>
              </a:tr>
              <a:tr h="360000">
                <a:tc>
                  <a:txBody>
                    <a:bodyPr/>
                    <a:lstStyle/>
                    <a:p>
                      <a:pPr>
                        <a:lnSpc>
                          <a:spcPct val="115000"/>
                        </a:lnSpc>
                      </a:pPr>
                      <a:r>
                        <a:rPr lang="nl-NL" sz="1100" dirty="0">
                          <a:effectLst/>
                          <a:latin typeface="+mj-lt"/>
                          <a:ea typeface="Calibri" panose="020F0502020204030204" pitchFamily="34" charset="0"/>
                          <a:cs typeface="Calibri" panose="020F0502020204030204" pitchFamily="34" charset="0"/>
                        </a:rPr>
                        <a:t>2. Export IFC (check op aspectmodel)</a:t>
                      </a:r>
                    </a:p>
                  </a:txBody>
                  <a:tcPr marL="68580" marR="68580" marT="0" marB="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nSpc>
                          <a:spcPct val="115000"/>
                        </a:lnSpc>
                      </a:pPr>
                      <a:r>
                        <a:rPr lang="en-US" sz="1100" dirty="0">
                          <a:solidFill>
                            <a:schemeClr val="tx2"/>
                          </a:solidFill>
                          <a:effectLst/>
                          <a:latin typeface="+mj-lt"/>
                          <a:ea typeface="Calibri" panose="020F0502020204030204" pitchFamily="34" charset="0"/>
                          <a:cs typeface="Calibri" panose="020F0502020204030204" pitchFamily="34" charset="0"/>
                        </a:rPr>
                        <a:t>MA / DI / WO / DO / VR</a:t>
                      </a:r>
                      <a:endParaRPr lang="nl-NL" sz="1100" dirty="0">
                        <a:solidFill>
                          <a:schemeClr val="tx2"/>
                        </a:solidFill>
                        <a:effectLst/>
                        <a:latin typeface="+mj-lt"/>
                        <a:ea typeface="Calibri" panose="020F0502020204030204" pitchFamily="34" charset="0"/>
                        <a:cs typeface="Calibri" panose="020F0502020204030204" pitchFamily="34" charset="0"/>
                      </a:endParaRPr>
                    </a:p>
                  </a:txBody>
                  <a:tcPr marL="68580" marR="68580" marT="0" marB="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nSpc>
                          <a:spcPct val="115000"/>
                        </a:lnSpc>
                      </a:pPr>
                      <a:r>
                        <a:rPr lang="nl-NL" sz="1100" dirty="0">
                          <a:solidFill>
                            <a:schemeClr val="tx2"/>
                          </a:solidFill>
                          <a:effectLst/>
                          <a:latin typeface="+mj-lt"/>
                          <a:ea typeface="Calibri" panose="020F0502020204030204" pitchFamily="34" charset="0"/>
                          <a:cs typeface="Calibri" panose="020F0502020204030204" pitchFamily="34" charset="0"/>
                        </a:rPr>
                        <a:t>BWK [NAAM BEDRIJF] / CON [NAAM BEDRIJF] / INS [NAAM BEDRIJF]</a:t>
                      </a:r>
                    </a:p>
                  </a:txBody>
                  <a:tcPr marL="68580" marR="68580" marT="0" marB="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635225828"/>
                  </a:ext>
                </a:extLst>
              </a:tr>
              <a:tr h="360000">
                <a:tc>
                  <a:txBody>
                    <a:bodyPr/>
                    <a:lstStyle/>
                    <a:p>
                      <a:pPr>
                        <a:lnSpc>
                          <a:spcPct val="115000"/>
                        </a:lnSpc>
                      </a:pPr>
                      <a:r>
                        <a:rPr lang="nl-NL" sz="1100">
                          <a:effectLst/>
                          <a:latin typeface="+mj-lt"/>
                          <a:ea typeface="Calibri" panose="020F0502020204030204" pitchFamily="34" charset="0"/>
                          <a:cs typeface="Calibri" panose="020F0502020204030204" pitchFamily="34" charset="0"/>
                        </a:rPr>
                        <a:t>3. Aanleveren modellen (datadrop)</a:t>
                      </a:r>
                    </a:p>
                  </a:txBody>
                  <a:tcPr marL="68580" marR="68580" marT="0" marB="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nSpc>
                          <a:spcPct val="115000"/>
                        </a:lnSpc>
                      </a:pPr>
                      <a:r>
                        <a:rPr lang="en-US" sz="1100" dirty="0">
                          <a:solidFill>
                            <a:schemeClr val="tx2"/>
                          </a:solidFill>
                          <a:effectLst/>
                          <a:latin typeface="+mj-lt"/>
                          <a:ea typeface="Calibri" panose="020F0502020204030204" pitchFamily="34" charset="0"/>
                          <a:cs typeface="Calibri" panose="020F0502020204030204" pitchFamily="34" charset="0"/>
                        </a:rPr>
                        <a:t>MA / DI / WO / DO / VR</a:t>
                      </a:r>
                      <a:endParaRPr lang="nl-NL" sz="1100" dirty="0">
                        <a:solidFill>
                          <a:schemeClr val="tx2"/>
                        </a:solidFill>
                        <a:effectLst/>
                        <a:latin typeface="+mj-lt"/>
                        <a:ea typeface="Calibri" panose="020F0502020204030204" pitchFamily="34" charset="0"/>
                        <a:cs typeface="Calibri" panose="020F0502020204030204" pitchFamily="34" charset="0"/>
                      </a:endParaRPr>
                    </a:p>
                  </a:txBody>
                  <a:tcPr marL="68580" marR="68580" marT="0" marB="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nSpc>
                          <a:spcPct val="115000"/>
                        </a:lnSpc>
                      </a:pPr>
                      <a:r>
                        <a:rPr lang="nl-NL" sz="1100" dirty="0">
                          <a:solidFill>
                            <a:schemeClr val="tx2"/>
                          </a:solidFill>
                          <a:effectLst/>
                          <a:latin typeface="+mj-lt"/>
                          <a:ea typeface="Calibri" panose="020F0502020204030204" pitchFamily="34" charset="0"/>
                          <a:cs typeface="Calibri" panose="020F0502020204030204" pitchFamily="34" charset="0"/>
                        </a:rPr>
                        <a:t>BWK [NAAM BEDRIJF] / CON [NAAM BEDRIJF] / INS [NAAM BEDRIJF]</a:t>
                      </a:r>
                    </a:p>
                  </a:txBody>
                  <a:tcPr marL="68580" marR="68580" marT="0" marB="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704700956"/>
                  </a:ext>
                </a:extLst>
              </a:tr>
              <a:tr h="360000">
                <a:tc>
                  <a:txBody>
                    <a:bodyPr/>
                    <a:lstStyle/>
                    <a:p>
                      <a:pPr>
                        <a:lnSpc>
                          <a:spcPct val="115000"/>
                        </a:lnSpc>
                      </a:pPr>
                      <a:r>
                        <a:rPr lang="nl-NL" sz="1100">
                          <a:effectLst/>
                          <a:latin typeface="+mj-lt"/>
                          <a:ea typeface="Calibri" panose="020F0502020204030204" pitchFamily="34" charset="0"/>
                          <a:cs typeface="Calibri" panose="020F0502020204030204" pitchFamily="34" charset="0"/>
                        </a:rPr>
                        <a:t>4. Controlemomenten [NAAM BEDRIJF] (clash)</a:t>
                      </a:r>
                    </a:p>
                  </a:txBody>
                  <a:tcPr marL="68580" marR="68580" marT="0" marB="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nSpc>
                          <a:spcPct val="115000"/>
                        </a:lnSpc>
                      </a:pPr>
                      <a:r>
                        <a:rPr lang="en-US" sz="1100">
                          <a:solidFill>
                            <a:schemeClr val="tx2"/>
                          </a:solidFill>
                          <a:effectLst/>
                          <a:latin typeface="+mj-lt"/>
                          <a:ea typeface="Calibri" panose="020F0502020204030204" pitchFamily="34" charset="0"/>
                          <a:cs typeface="Calibri" panose="020F0502020204030204" pitchFamily="34" charset="0"/>
                        </a:rPr>
                        <a:t>MA / DI / WO / DO / VR</a:t>
                      </a:r>
                      <a:endParaRPr lang="nl-NL" sz="1100">
                        <a:solidFill>
                          <a:schemeClr val="tx2"/>
                        </a:solidFill>
                        <a:effectLst/>
                        <a:latin typeface="+mj-lt"/>
                        <a:ea typeface="Calibri" panose="020F0502020204030204" pitchFamily="34" charset="0"/>
                        <a:cs typeface="Calibri" panose="020F0502020204030204" pitchFamily="34" charset="0"/>
                      </a:endParaRPr>
                    </a:p>
                  </a:txBody>
                  <a:tcPr marL="68580" marR="68580" marT="0" marB="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nSpc>
                          <a:spcPct val="115000"/>
                        </a:lnSpc>
                      </a:pPr>
                      <a:r>
                        <a:rPr lang="en-US" sz="1100" dirty="0">
                          <a:solidFill>
                            <a:schemeClr val="tx2"/>
                          </a:solidFill>
                          <a:effectLst/>
                          <a:latin typeface="+mj-lt"/>
                          <a:ea typeface="Calibri" panose="020F0502020204030204" pitchFamily="34" charset="0"/>
                          <a:cs typeface="Calibri" panose="020F0502020204030204" pitchFamily="34" charset="0"/>
                        </a:rPr>
                        <a:t>[NAAM BEDRIJF]</a:t>
                      </a:r>
                      <a:endParaRPr lang="nl-NL" sz="1100" dirty="0">
                        <a:solidFill>
                          <a:schemeClr val="tx2"/>
                        </a:solidFill>
                        <a:effectLst/>
                        <a:latin typeface="+mj-lt"/>
                        <a:ea typeface="Calibri" panose="020F0502020204030204" pitchFamily="34" charset="0"/>
                        <a:cs typeface="Calibri" panose="020F0502020204030204" pitchFamily="34" charset="0"/>
                      </a:endParaRPr>
                    </a:p>
                  </a:txBody>
                  <a:tcPr marL="68580" marR="68580" marT="0" marB="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189990864"/>
                  </a:ext>
                </a:extLst>
              </a:tr>
              <a:tr h="360000">
                <a:tc>
                  <a:txBody>
                    <a:bodyPr/>
                    <a:lstStyle/>
                    <a:p>
                      <a:pPr>
                        <a:lnSpc>
                          <a:spcPct val="115000"/>
                        </a:lnSpc>
                      </a:pPr>
                      <a:r>
                        <a:rPr lang="nl-NL" sz="1100" dirty="0">
                          <a:effectLst/>
                          <a:latin typeface="+mj-lt"/>
                          <a:ea typeface="Calibri" panose="020F0502020204030204" pitchFamily="34" charset="0"/>
                          <a:cs typeface="Calibri" panose="020F0502020204030204" pitchFamily="34" charset="0"/>
                        </a:rPr>
                        <a:t>5.  Issues melden </a:t>
                      </a:r>
                    </a:p>
                  </a:txBody>
                  <a:tcPr marL="68580" marR="68580" marT="0" marB="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nSpc>
                          <a:spcPct val="115000"/>
                        </a:lnSpc>
                      </a:pPr>
                      <a:r>
                        <a:rPr lang="en-US" sz="1100" dirty="0">
                          <a:solidFill>
                            <a:schemeClr val="tx2"/>
                          </a:solidFill>
                          <a:effectLst/>
                          <a:latin typeface="+mj-lt"/>
                          <a:ea typeface="Calibri" panose="020F0502020204030204" pitchFamily="34" charset="0"/>
                          <a:cs typeface="Calibri" panose="020F0502020204030204" pitchFamily="34" charset="0"/>
                        </a:rPr>
                        <a:t>MA / DI / WO / DO / VR</a:t>
                      </a:r>
                      <a:endParaRPr lang="nl-NL" sz="1100" dirty="0">
                        <a:solidFill>
                          <a:schemeClr val="tx2"/>
                        </a:solidFill>
                        <a:effectLst/>
                        <a:latin typeface="+mj-lt"/>
                        <a:ea typeface="Calibri" panose="020F0502020204030204" pitchFamily="34" charset="0"/>
                        <a:cs typeface="Calibri" panose="020F0502020204030204" pitchFamily="34" charset="0"/>
                      </a:endParaRPr>
                    </a:p>
                  </a:txBody>
                  <a:tcPr marL="68580" marR="68580" marT="0" marB="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nSpc>
                          <a:spcPct val="115000"/>
                        </a:lnSpc>
                      </a:pPr>
                      <a:r>
                        <a:rPr lang="en-US" sz="1100" dirty="0">
                          <a:solidFill>
                            <a:schemeClr val="tx2"/>
                          </a:solidFill>
                          <a:effectLst/>
                          <a:latin typeface="+mj-lt"/>
                          <a:ea typeface="Calibri" panose="020F0502020204030204" pitchFamily="34" charset="0"/>
                          <a:cs typeface="Calibri" panose="020F0502020204030204" pitchFamily="34" charset="0"/>
                        </a:rPr>
                        <a:t>[NAAM BEDRIJF]</a:t>
                      </a:r>
                      <a:endParaRPr lang="nl-NL" sz="1100" dirty="0">
                        <a:solidFill>
                          <a:schemeClr val="tx2"/>
                        </a:solidFill>
                        <a:effectLst/>
                        <a:latin typeface="+mj-lt"/>
                        <a:ea typeface="Calibri" panose="020F0502020204030204" pitchFamily="34" charset="0"/>
                        <a:cs typeface="Calibri" panose="020F0502020204030204" pitchFamily="34" charset="0"/>
                      </a:endParaRPr>
                    </a:p>
                  </a:txBody>
                  <a:tcPr marL="68580" marR="68580" marT="0" marB="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714242751"/>
                  </a:ext>
                </a:extLst>
              </a:tr>
              <a:tr h="360000">
                <a:tc>
                  <a:txBody>
                    <a:bodyPr/>
                    <a:lstStyle/>
                    <a:p>
                      <a:pPr>
                        <a:lnSpc>
                          <a:spcPct val="115000"/>
                        </a:lnSpc>
                      </a:pPr>
                      <a:r>
                        <a:rPr lang="nl-NL" sz="1100">
                          <a:effectLst/>
                          <a:latin typeface="+mj-lt"/>
                          <a:ea typeface="Calibri" panose="020F0502020204030204" pitchFamily="34" charset="0"/>
                          <a:cs typeface="Calibri" panose="020F0502020204030204" pitchFamily="34" charset="0"/>
                        </a:rPr>
                        <a:t>6. Voorbereiden team op BIM-sessie</a:t>
                      </a:r>
                    </a:p>
                  </a:txBody>
                  <a:tcPr marL="68580" marR="68580" marT="0" marB="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nSpc>
                          <a:spcPct val="115000"/>
                        </a:lnSpc>
                      </a:pPr>
                      <a:r>
                        <a:rPr lang="en-US" sz="1100">
                          <a:solidFill>
                            <a:schemeClr val="tx2"/>
                          </a:solidFill>
                          <a:effectLst/>
                          <a:latin typeface="+mj-lt"/>
                          <a:ea typeface="Calibri" panose="020F0502020204030204" pitchFamily="34" charset="0"/>
                          <a:cs typeface="Calibri" panose="020F0502020204030204" pitchFamily="34" charset="0"/>
                        </a:rPr>
                        <a:t>MA / DI / WO / DO / VR</a:t>
                      </a:r>
                      <a:endParaRPr lang="nl-NL" sz="1100">
                        <a:solidFill>
                          <a:schemeClr val="tx2"/>
                        </a:solidFill>
                        <a:effectLst/>
                        <a:latin typeface="+mj-lt"/>
                        <a:ea typeface="Calibri" panose="020F0502020204030204" pitchFamily="34" charset="0"/>
                        <a:cs typeface="Calibri" panose="020F0502020204030204" pitchFamily="34" charset="0"/>
                      </a:endParaRPr>
                    </a:p>
                  </a:txBody>
                  <a:tcPr marL="68580" marR="68580" marT="0" marB="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nSpc>
                          <a:spcPct val="115000"/>
                        </a:lnSpc>
                      </a:pPr>
                      <a:r>
                        <a:rPr lang="nl-NL" sz="1100" dirty="0">
                          <a:solidFill>
                            <a:schemeClr val="tx2"/>
                          </a:solidFill>
                          <a:effectLst/>
                          <a:latin typeface="+mj-lt"/>
                          <a:ea typeface="Calibri" panose="020F0502020204030204" pitchFamily="34" charset="0"/>
                          <a:cs typeface="Calibri" panose="020F0502020204030204" pitchFamily="34" charset="0"/>
                        </a:rPr>
                        <a:t>BWK [NAAM BEDRIJF] / CON [NAAM BEDRIJF] / INS [NAAM BEDRIJF]</a:t>
                      </a:r>
                    </a:p>
                  </a:txBody>
                  <a:tcPr marL="68580" marR="68580" marT="0" marB="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4217492440"/>
                  </a:ext>
                </a:extLst>
              </a:tr>
              <a:tr h="360000">
                <a:tc>
                  <a:txBody>
                    <a:bodyPr/>
                    <a:lstStyle/>
                    <a:p>
                      <a:pPr>
                        <a:lnSpc>
                          <a:spcPct val="115000"/>
                        </a:lnSpc>
                      </a:pPr>
                      <a:r>
                        <a:rPr lang="nl-NL" sz="1100">
                          <a:effectLst/>
                          <a:latin typeface="+mj-lt"/>
                          <a:ea typeface="Calibri" panose="020F0502020204030204" pitchFamily="34" charset="0"/>
                          <a:cs typeface="Calibri" panose="020F0502020204030204" pitchFamily="34" charset="0"/>
                        </a:rPr>
                        <a:t>7. BIM-sessie: issues bespreken</a:t>
                      </a:r>
                    </a:p>
                  </a:txBody>
                  <a:tcPr marL="68580" marR="68580" marT="0" marB="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nSpc>
                          <a:spcPct val="115000"/>
                        </a:lnSpc>
                      </a:pPr>
                      <a:r>
                        <a:rPr lang="en-US" sz="1100" dirty="0">
                          <a:solidFill>
                            <a:schemeClr val="tx2"/>
                          </a:solidFill>
                          <a:effectLst/>
                          <a:latin typeface="+mj-lt"/>
                          <a:ea typeface="Calibri" panose="020F0502020204030204" pitchFamily="34" charset="0"/>
                          <a:cs typeface="Calibri" panose="020F0502020204030204" pitchFamily="34" charset="0"/>
                        </a:rPr>
                        <a:t>MA / DI / WO / DO / VR</a:t>
                      </a:r>
                      <a:endParaRPr lang="nl-NL" sz="1100" dirty="0">
                        <a:solidFill>
                          <a:schemeClr val="tx2"/>
                        </a:solidFill>
                        <a:effectLst/>
                        <a:latin typeface="+mj-lt"/>
                        <a:ea typeface="Calibri" panose="020F0502020204030204" pitchFamily="34" charset="0"/>
                        <a:cs typeface="Calibri" panose="020F0502020204030204" pitchFamily="34" charset="0"/>
                      </a:endParaRPr>
                    </a:p>
                  </a:txBody>
                  <a:tcPr marL="68580" marR="68580" marT="0" marB="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nSpc>
                          <a:spcPct val="115000"/>
                        </a:lnSpc>
                      </a:pPr>
                      <a:r>
                        <a:rPr lang="nl-NL" sz="1100" dirty="0">
                          <a:solidFill>
                            <a:schemeClr val="tx2"/>
                          </a:solidFill>
                          <a:effectLst/>
                          <a:latin typeface="+mj-lt"/>
                          <a:ea typeface="Calibri" panose="020F0502020204030204" pitchFamily="34" charset="0"/>
                          <a:cs typeface="Calibri" panose="020F0502020204030204" pitchFamily="34" charset="0"/>
                        </a:rPr>
                        <a:t>ALLEN</a:t>
                      </a:r>
                    </a:p>
                  </a:txBody>
                  <a:tcPr marL="68580" marR="68580" marT="0" marB="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075112835"/>
                  </a:ext>
                </a:extLst>
              </a:tr>
              <a:tr h="360000">
                <a:tc>
                  <a:txBody>
                    <a:bodyPr/>
                    <a:lstStyle/>
                    <a:p>
                      <a:pPr>
                        <a:lnSpc>
                          <a:spcPct val="115000"/>
                        </a:lnSpc>
                      </a:pPr>
                      <a:r>
                        <a:rPr lang="nl-NL" sz="1100" i="1" dirty="0">
                          <a:effectLst/>
                          <a:latin typeface="+mj-lt"/>
                          <a:ea typeface="Calibri" panose="020F0502020204030204" pitchFamily="34" charset="0"/>
                          <a:cs typeface="Calibri" panose="020F0502020204030204" pitchFamily="34" charset="0"/>
                        </a:rPr>
                        <a:t>8. Herhaling proces vanaf stap 1</a:t>
                      </a:r>
                    </a:p>
                  </a:txBody>
                  <a:tcPr marL="68580" marR="68580" marT="0" marB="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nSpc>
                          <a:spcPct val="115000"/>
                        </a:lnSpc>
                      </a:pPr>
                      <a:endParaRPr lang="nl-NL" sz="1100" dirty="0">
                        <a:effectLst/>
                        <a:latin typeface="+mj-lt"/>
                        <a:ea typeface="Calibri" panose="020F0502020204030204" pitchFamily="34" charset="0"/>
                        <a:cs typeface="Calibri" panose="020F0502020204030204" pitchFamily="34" charset="0"/>
                      </a:endParaRPr>
                    </a:p>
                  </a:txBody>
                  <a:tcPr marL="68580" marR="68580" marT="0" marB="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nSpc>
                          <a:spcPct val="115000"/>
                        </a:lnSpc>
                      </a:pPr>
                      <a:endParaRPr lang="nl-NL" sz="1100" dirty="0">
                        <a:effectLst/>
                        <a:latin typeface="+mj-lt"/>
                        <a:ea typeface="Calibri" panose="020F0502020204030204" pitchFamily="34" charset="0"/>
                        <a:cs typeface="Calibri" panose="020F0502020204030204" pitchFamily="34" charset="0"/>
                      </a:endParaRPr>
                    </a:p>
                  </a:txBody>
                  <a:tcPr marL="68580" marR="68580" marT="0" marB="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187078328"/>
                  </a:ext>
                </a:extLst>
              </a:tr>
            </a:tbl>
          </a:graphicData>
        </a:graphic>
      </p:graphicFrame>
    </p:spTree>
    <p:extLst>
      <p:ext uri="{BB962C8B-B14F-4D97-AF65-F5344CB8AC3E}">
        <p14:creationId xmlns:p14="http://schemas.microsoft.com/office/powerpoint/2010/main" val="46805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1FAC0194-B375-DF40-90F4-61DE8BE49F32}"/>
              </a:ext>
            </a:extLst>
          </p:cNvPr>
          <p:cNvSpPr>
            <a:spLocks noGrp="1"/>
          </p:cNvSpPr>
          <p:nvPr>
            <p:ph type="sldNum" sz="quarter" idx="10"/>
          </p:nvPr>
        </p:nvSpPr>
        <p:spPr/>
        <p:txBody>
          <a:bodyPr/>
          <a:lstStyle/>
          <a:p>
            <a:r>
              <a:rPr lang="nl-NL"/>
              <a:t> </a:t>
            </a:r>
            <a:fld id="{6259FAF5-9CF2-6240-9E3B-6BD972AD2B41}" type="slidenum">
              <a:rPr lang="nl-NL" smtClean="0"/>
              <a:pPr/>
              <a:t>17</a:t>
            </a:fld>
            <a:endParaRPr lang="nl-NL" dirty="0"/>
          </a:p>
        </p:txBody>
      </p:sp>
    </p:spTree>
    <p:extLst>
      <p:ext uri="{BB962C8B-B14F-4D97-AF65-F5344CB8AC3E}">
        <p14:creationId xmlns:p14="http://schemas.microsoft.com/office/powerpoint/2010/main" val="3016602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9C7726C0-65AA-3B4C-9AC9-DB0CAC2D74AE}"/>
              </a:ext>
            </a:extLst>
          </p:cNvPr>
          <p:cNvSpPr>
            <a:spLocks noGrp="1"/>
          </p:cNvSpPr>
          <p:nvPr>
            <p:ph type="sldNum" sz="quarter" idx="10"/>
          </p:nvPr>
        </p:nvSpPr>
        <p:spPr/>
        <p:txBody>
          <a:bodyPr/>
          <a:lstStyle/>
          <a:p>
            <a:r>
              <a:rPr lang="nl-NL"/>
              <a:t> </a:t>
            </a:r>
            <a:fld id="{6259FAF5-9CF2-6240-9E3B-6BD972AD2B41}" type="slidenum">
              <a:rPr lang="nl-NL" smtClean="0"/>
              <a:pPr/>
              <a:t>18</a:t>
            </a:fld>
            <a:endParaRPr lang="nl-NL" dirty="0"/>
          </a:p>
        </p:txBody>
      </p:sp>
    </p:spTree>
    <p:extLst>
      <p:ext uri="{BB962C8B-B14F-4D97-AF65-F5344CB8AC3E}">
        <p14:creationId xmlns:p14="http://schemas.microsoft.com/office/powerpoint/2010/main" val="3071101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254BF721-7C83-FB46-9EE6-BD7FA35794E5}"/>
              </a:ext>
            </a:extLst>
          </p:cNvPr>
          <p:cNvSpPr>
            <a:spLocks noGrp="1"/>
          </p:cNvSpPr>
          <p:nvPr>
            <p:ph type="body" sz="quarter" idx="11"/>
          </p:nvPr>
        </p:nvSpPr>
        <p:spPr/>
        <p:txBody>
          <a:bodyPr/>
          <a:lstStyle/>
          <a:p>
            <a:endParaRPr lang="nl-NL"/>
          </a:p>
        </p:txBody>
      </p:sp>
      <p:sp>
        <p:nvSpPr>
          <p:cNvPr id="3" name="Tijdelijke aanduiding voor tekst 2">
            <a:extLst>
              <a:ext uri="{FF2B5EF4-FFF2-40B4-BE49-F238E27FC236}">
                <a16:creationId xmlns:a16="http://schemas.microsoft.com/office/drawing/2014/main" id="{6083B70B-1725-9E48-A816-EC6E20D801D4}"/>
              </a:ext>
            </a:extLst>
          </p:cNvPr>
          <p:cNvSpPr>
            <a:spLocks noGrp="1"/>
          </p:cNvSpPr>
          <p:nvPr>
            <p:ph type="body" sz="quarter" idx="12"/>
          </p:nvPr>
        </p:nvSpPr>
        <p:spPr/>
        <p:txBody>
          <a:bodyPr/>
          <a:lstStyle/>
          <a:p>
            <a:endParaRPr lang="nl-NL" dirty="0"/>
          </a:p>
        </p:txBody>
      </p:sp>
      <p:sp>
        <p:nvSpPr>
          <p:cNvPr id="4" name="Tijdelijke aanduiding voor dianummer 3">
            <a:extLst>
              <a:ext uri="{FF2B5EF4-FFF2-40B4-BE49-F238E27FC236}">
                <a16:creationId xmlns:a16="http://schemas.microsoft.com/office/drawing/2014/main" id="{BD5E1BF6-9C4F-2E42-A9A4-F9909732785D}"/>
              </a:ext>
            </a:extLst>
          </p:cNvPr>
          <p:cNvSpPr>
            <a:spLocks noGrp="1"/>
          </p:cNvSpPr>
          <p:nvPr>
            <p:ph type="sldNum" sz="quarter" idx="13"/>
          </p:nvPr>
        </p:nvSpPr>
        <p:spPr/>
        <p:txBody>
          <a:bodyPr/>
          <a:lstStyle/>
          <a:p>
            <a:r>
              <a:rPr lang="nl-NL"/>
              <a:t> </a:t>
            </a:r>
            <a:fld id="{6259FAF5-9CF2-6240-9E3B-6BD972AD2B41}" type="slidenum">
              <a:rPr lang="nl-NL" smtClean="0"/>
              <a:pPr/>
              <a:t>19</a:t>
            </a:fld>
            <a:endParaRPr lang="nl-NL" dirty="0"/>
          </a:p>
        </p:txBody>
      </p:sp>
    </p:spTree>
    <p:extLst>
      <p:ext uri="{BB962C8B-B14F-4D97-AF65-F5344CB8AC3E}">
        <p14:creationId xmlns:p14="http://schemas.microsoft.com/office/powerpoint/2010/main" val="2681159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B4F3A12C-DF08-4548-BDEE-58DB16CE5FCA}"/>
              </a:ext>
            </a:extLst>
          </p:cNvPr>
          <p:cNvSpPr>
            <a:spLocks noGrp="1"/>
          </p:cNvSpPr>
          <p:nvPr>
            <p:ph type="sldNum" sz="quarter" idx="20"/>
          </p:nvPr>
        </p:nvSpPr>
        <p:spPr>
          <a:xfrm>
            <a:off x="11530943" y="6430794"/>
            <a:ext cx="400625" cy="253879"/>
          </a:xfrm>
        </p:spPr>
        <p:txBody>
          <a:bodyPr/>
          <a:lstStyle/>
          <a:p>
            <a:r>
              <a:rPr lang="nl-NL"/>
              <a:t> </a:t>
            </a:r>
            <a:fld id="{6259FAF5-9CF2-6240-9E3B-6BD972AD2B41}" type="slidenum">
              <a:rPr lang="nl-NL" smtClean="0"/>
              <a:pPr/>
              <a:t>2</a:t>
            </a:fld>
            <a:endParaRPr lang="nl-NL" dirty="0"/>
          </a:p>
        </p:txBody>
      </p:sp>
      <p:sp>
        <p:nvSpPr>
          <p:cNvPr id="6" name="Tijdelijke aanduiding voor tekst 6">
            <a:extLst>
              <a:ext uri="{FF2B5EF4-FFF2-40B4-BE49-F238E27FC236}">
                <a16:creationId xmlns:a16="http://schemas.microsoft.com/office/drawing/2014/main" id="{1E1B617D-D349-AE48-8CB1-1B95CEB5E068}"/>
              </a:ext>
            </a:extLst>
          </p:cNvPr>
          <p:cNvSpPr txBox="1">
            <a:spLocks/>
          </p:cNvSpPr>
          <p:nvPr/>
        </p:nvSpPr>
        <p:spPr>
          <a:xfrm>
            <a:off x="3767969" y="5362302"/>
            <a:ext cx="5127840" cy="314030"/>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t>BIJLAGEN					P10</a:t>
            </a:r>
            <a:endParaRPr lang="nl-NL" dirty="0"/>
          </a:p>
        </p:txBody>
      </p:sp>
      <p:sp>
        <p:nvSpPr>
          <p:cNvPr id="7" name="Tijdelijke aanduiding voor tekst 6">
            <a:extLst>
              <a:ext uri="{FF2B5EF4-FFF2-40B4-BE49-F238E27FC236}">
                <a16:creationId xmlns:a16="http://schemas.microsoft.com/office/drawing/2014/main" id="{530A0189-8A3F-C94F-96A1-C95BA2DE52C2}"/>
              </a:ext>
            </a:extLst>
          </p:cNvPr>
          <p:cNvSpPr txBox="1">
            <a:spLocks/>
          </p:cNvSpPr>
          <p:nvPr/>
        </p:nvSpPr>
        <p:spPr>
          <a:xfrm>
            <a:off x="3767969" y="1410267"/>
            <a:ext cx="5127840" cy="3723436"/>
          </a:xfrm>
          <a:prstGeom prst="rect">
            <a:avLst/>
          </a:prstGeom>
        </p:spPr>
        <p:txBody>
          <a:bodyPr/>
          <a:lstStyle>
            <a:lvl1pPr marL="342900" indent="-342900" algn="l" defTabSz="914400" rtl="0" eaLnBrk="1" latinLnBrk="0" hangingPunct="1">
              <a:lnSpc>
                <a:spcPct val="100000"/>
              </a:lnSpc>
              <a:spcBef>
                <a:spcPts val="1000"/>
              </a:spcBef>
              <a:buFont typeface="Arial" panose="020B0604020202020204" pitchFamily="34" charset="0"/>
              <a:buAutoNum type="arabicPeriod"/>
              <a:defRPr sz="1600"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dirty="0"/>
              <a:t>3.1 Introductie				P1</a:t>
            </a:r>
          </a:p>
          <a:p>
            <a:pPr marL="0" indent="0">
              <a:buNone/>
            </a:pPr>
            <a:r>
              <a:rPr lang="nl-NL" dirty="0"/>
              <a:t>3.2 Projectgegevens				P2</a:t>
            </a:r>
          </a:p>
          <a:p>
            <a:pPr marL="0" indent="0">
              <a:buNone/>
            </a:pPr>
            <a:r>
              <a:rPr lang="nl-NL" dirty="0"/>
              <a:t>3.3 Doelen &amp; toepassingen			P3</a:t>
            </a:r>
          </a:p>
          <a:p>
            <a:pPr marL="0" indent="0">
              <a:buNone/>
            </a:pPr>
            <a:r>
              <a:rPr lang="nl-NL" dirty="0"/>
              <a:t>3.4 Matrix BIM-toepassingen			P4</a:t>
            </a:r>
          </a:p>
          <a:p>
            <a:pPr marL="0" indent="0">
              <a:buNone/>
            </a:pPr>
            <a:r>
              <a:rPr lang="nl-NL" dirty="0"/>
              <a:t>3.5 Fasering				P5</a:t>
            </a:r>
          </a:p>
          <a:p>
            <a:pPr marL="0" indent="0">
              <a:buNone/>
            </a:pPr>
            <a:r>
              <a:rPr lang="nl-NL" dirty="0"/>
              <a:t>3.6 Modelleerafspraken			P6</a:t>
            </a:r>
          </a:p>
          <a:p>
            <a:pPr marL="0" indent="0">
              <a:buNone/>
            </a:pPr>
            <a:r>
              <a:rPr lang="nl-NL" dirty="0"/>
              <a:t>3.7 Communicatie				P7</a:t>
            </a:r>
          </a:p>
          <a:p>
            <a:pPr marL="0" indent="0">
              <a:buNone/>
            </a:pPr>
            <a:r>
              <a:rPr lang="nl-NL" dirty="0"/>
              <a:t>3.8 Taken &amp; verantwoordelijkheden		P8</a:t>
            </a:r>
          </a:p>
          <a:p>
            <a:pPr marL="0" indent="0">
              <a:buNone/>
            </a:pPr>
            <a:r>
              <a:rPr lang="nl-NL" dirty="0"/>
              <a:t>3.9 Informatieleveringen			P9</a:t>
            </a:r>
          </a:p>
        </p:txBody>
      </p:sp>
    </p:spTree>
    <p:extLst>
      <p:ext uri="{BB962C8B-B14F-4D97-AF65-F5344CB8AC3E}">
        <p14:creationId xmlns:p14="http://schemas.microsoft.com/office/powerpoint/2010/main" val="298568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0721535C-36E1-144B-81D6-1B62C9FA1641}"/>
              </a:ext>
            </a:extLst>
          </p:cNvPr>
          <p:cNvSpPr>
            <a:spLocks noGrp="1"/>
          </p:cNvSpPr>
          <p:nvPr>
            <p:ph type="sldNum" sz="quarter" idx="20"/>
          </p:nvPr>
        </p:nvSpPr>
        <p:spPr>
          <a:xfrm>
            <a:off x="11563859" y="6435087"/>
            <a:ext cx="400625" cy="253879"/>
          </a:xfrm>
        </p:spPr>
        <p:txBody>
          <a:bodyPr/>
          <a:lstStyle/>
          <a:p>
            <a:r>
              <a:rPr lang="nl-NL"/>
              <a:t> </a:t>
            </a:r>
            <a:fld id="{6259FAF5-9CF2-6240-9E3B-6BD972AD2B41}" type="slidenum">
              <a:rPr lang="nl-NL" smtClean="0"/>
              <a:pPr/>
              <a:t>3</a:t>
            </a:fld>
            <a:endParaRPr lang="nl-NL" dirty="0"/>
          </a:p>
        </p:txBody>
      </p:sp>
      <p:sp>
        <p:nvSpPr>
          <p:cNvPr id="3" name="Tijdelijke aanduiding voor tekst 2">
            <a:extLst>
              <a:ext uri="{FF2B5EF4-FFF2-40B4-BE49-F238E27FC236}">
                <a16:creationId xmlns:a16="http://schemas.microsoft.com/office/drawing/2014/main" id="{99BFA5DF-2149-6F4A-B302-FF381976BC0C}"/>
              </a:ext>
            </a:extLst>
          </p:cNvPr>
          <p:cNvSpPr>
            <a:spLocks noGrp="1"/>
          </p:cNvSpPr>
          <p:nvPr>
            <p:ph type="body" sz="quarter" idx="14"/>
          </p:nvPr>
        </p:nvSpPr>
        <p:spPr/>
        <p:txBody>
          <a:bodyPr/>
          <a:lstStyle/>
          <a:p>
            <a:endParaRPr lang="nl-NL" dirty="0"/>
          </a:p>
        </p:txBody>
      </p:sp>
      <p:sp>
        <p:nvSpPr>
          <p:cNvPr id="4" name="Tijdelijke aanduiding voor tekst 3">
            <a:extLst>
              <a:ext uri="{FF2B5EF4-FFF2-40B4-BE49-F238E27FC236}">
                <a16:creationId xmlns:a16="http://schemas.microsoft.com/office/drawing/2014/main" id="{D9B2B21D-653B-3348-9067-3ED8BD0307D6}"/>
              </a:ext>
            </a:extLst>
          </p:cNvPr>
          <p:cNvSpPr>
            <a:spLocks noGrp="1"/>
          </p:cNvSpPr>
          <p:nvPr>
            <p:ph type="body" sz="quarter" idx="15"/>
          </p:nvPr>
        </p:nvSpPr>
        <p:spPr/>
        <p:txBody>
          <a:bodyPr/>
          <a:lstStyle/>
          <a:p>
            <a:endParaRPr lang="nl-NL" dirty="0"/>
          </a:p>
        </p:txBody>
      </p:sp>
      <p:sp>
        <p:nvSpPr>
          <p:cNvPr id="5" name="Tijdelijke aanduiding voor tekst 4">
            <a:extLst>
              <a:ext uri="{FF2B5EF4-FFF2-40B4-BE49-F238E27FC236}">
                <a16:creationId xmlns:a16="http://schemas.microsoft.com/office/drawing/2014/main" id="{172D0956-DBD6-0046-B007-F79C36DEC9BB}"/>
              </a:ext>
            </a:extLst>
          </p:cNvPr>
          <p:cNvSpPr>
            <a:spLocks noGrp="1"/>
          </p:cNvSpPr>
          <p:nvPr>
            <p:ph type="body" sz="quarter" idx="16"/>
          </p:nvPr>
        </p:nvSpPr>
        <p:spPr/>
        <p:txBody>
          <a:bodyPr/>
          <a:lstStyle/>
          <a:p>
            <a:endParaRPr lang="nl-NL" dirty="0"/>
          </a:p>
        </p:txBody>
      </p:sp>
      <p:sp>
        <p:nvSpPr>
          <p:cNvPr id="7" name="Tekstvak 6">
            <a:extLst>
              <a:ext uri="{FF2B5EF4-FFF2-40B4-BE49-F238E27FC236}">
                <a16:creationId xmlns:a16="http://schemas.microsoft.com/office/drawing/2014/main" id="{C3A34C8F-19B4-4BB0-85DE-06FA3F357309}"/>
              </a:ext>
            </a:extLst>
          </p:cNvPr>
          <p:cNvSpPr txBox="1"/>
          <p:nvPr/>
        </p:nvSpPr>
        <p:spPr>
          <a:xfrm>
            <a:off x="4062746" y="1864542"/>
            <a:ext cx="744645" cy="246221"/>
          </a:xfrm>
          <a:prstGeom prst="rect">
            <a:avLst/>
          </a:prstGeom>
          <a:noFill/>
        </p:spPr>
        <p:txBody>
          <a:bodyPr wrap="square">
            <a:spAutoFit/>
          </a:bodyPr>
          <a:lstStyle/>
          <a:p>
            <a:r>
              <a:rPr lang="nl-NL" sz="1000" i="1" u="sng" kern="1200" dirty="0">
                <a:solidFill>
                  <a:schemeClr val="tx2"/>
                </a:solidFill>
                <a:effectLst/>
                <a:latin typeface="+mj-lt"/>
                <a:ea typeface="+mn-ea"/>
                <a:cs typeface="+mn-cs"/>
                <a:hlinkClick r:id="rId2"/>
              </a:rPr>
              <a:t>Leeswijzer</a:t>
            </a:r>
            <a:endParaRPr lang="nl-NL" sz="1000" dirty="0"/>
          </a:p>
        </p:txBody>
      </p:sp>
    </p:spTree>
    <p:extLst>
      <p:ext uri="{BB962C8B-B14F-4D97-AF65-F5344CB8AC3E}">
        <p14:creationId xmlns:p14="http://schemas.microsoft.com/office/powerpoint/2010/main" val="4083335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2A06CA69-9846-484E-8A5B-AEE846C921AC}"/>
              </a:ext>
            </a:extLst>
          </p:cNvPr>
          <p:cNvSpPr>
            <a:spLocks noGrp="1"/>
          </p:cNvSpPr>
          <p:nvPr>
            <p:ph type="body" sz="quarter" idx="13"/>
          </p:nvPr>
        </p:nvSpPr>
        <p:spPr/>
        <p:txBody>
          <a:bodyPr/>
          <a:lstStyle/>
          <a:p>
            <a:endParaRPr lang="nl-NL"/>
          </a:p>
        </p:txBody>
      </p:sp>
      <p:sp>
        <p:nvSpPr>
          <p:cNvPr id="3" name="Tijdelijke aanduiding voor tekst 2">
            <a:extLst>
              <a:ext uri="{FF2B5EF4-FFF2-40B4-BE49-F238E27FC236}">
                <a16:creationId xmlns:a16="http://schemas.microsoft.com/office/drawing/2014/main" id="{C2755278-7A9D-B449-8124-4C4810D09B8E}"/>
              </a:ext>
            </a:extLst>
          </p:cNvPr>
          <p:cNvSpPr>
            <a:spLocks noGrp="1"/>
          </p:cNvSpPr>
          <p:nvPr>
            <p:ph type="body" sz="quarter" idx="17"/>
          </p:nvPr>
        </p:nvSpPr>
        <p:spPr/>
        <p:txBody>
          <a:bodyPr/>
          <a:lstStyle/>
          <a:p>
            <a:endParaRPr lang="nl-NL"/>
          </a:p>
        </p:txBody>
      </p:sp>
      <p:sp>
        <p:nvSpPr>
          <p:cNvPr id="4" name="Tijdelijke aanduiding voor tekst 3">
            <a:extLst>
              <a:ext uri="{FF2B5EF4-FFF2-40B4-BE49-F238E27FC236}">
                <a16:creationId xmlns:a16="http://schemas.microsoft.com/office/drawing/2014/main" id="{6BF8D969-7483-EE4D-BFFA-9FA2F0DDD002}"/>
              </a:ext>
            </a:extLst>
          </p:cNvPr>
          <p:cNvSpPr>
            <a:spLocks noGrp="1"/>
          </p:cNvSpPr>
          <p:nvPr>
            <p:ph type="body" sz="quarter" idx="18"/>
          </p:nvPr>
        </p:nvSpPr>
        <p:spPr/>
        <p:txBody>
          <a:bodyPr/>
          <a:lstStyle/>
          <a:p>
            <a:endParaRPr lang="nl-NL" dirty="0"/>
          </a:p>
        </p:txBody>
      </p:sp>
      <p:sp>
        <p:nvSpPr>
          <p:cNvPr id="5" name="Tijdelijke aanduiding voor tekst 4">
            <a:extLst>
              <a:ext uri="{FF2B5EF4-FFF2-40B4-BE49-F238E27FC236}">
                <a16:creationId xmlns:a16="http://schemas.microsoft.com/office/drawing/2014/main" id="{17DE3B41-C4AE-BD46-99EF-95CE587435C1}"/>
              </a:ext>
            </a:extLst>
          </p:cNvPr>
          <p:cNvSpPr>
            <a:spLocks noGrp="1"/>
          </p:cNvSpPr>
          <p:nvPr>
            <p:ph type="body" sz="quarter" idx="19"/>
          </p:nvPr>
        </p:nvSpPr>
        <p:spPr/>
        <p:txBody>
          <a:bodyPr/>
          <a:lstStyle/>
          <a:p>
            <a:endParaRPr lang="nl-NL"/>
          </a:p>
        </p:txBody>
      </p:sp>
      <p:sp>
        <p:nvSpPr>
          <p:cNvPr id="6" name="Tijdelijke aanduiding voor dianummer 5">
            <a:extLst>
              <a:ext uri="{FF2B5EF4-FFF2-40B4-BE49-F238E27FC236}">
                <a16:creationId xmlns:a16="http://schemas.microsoft.com/office/drawing/2014/main" id="{7AD0720B-4A34-E748-B8A4-E0A4F1E04BE9}"/>
              </a:ext>
            </a:extLst>
          </p:cNvPr>
          <p:cNvSpPr>
            <a:spLocks noGrp="1"/>
          </p:cNvSpPr>
          <p:nvPr>
            <p:ph type="sldNum" sz="quarter" idx="20"/>
          </p:nvPr>
        </p:nvSpPr>
        <p:spPr/>
        <p:txBody>
          <a:bodyPr/>
          <a:lstStyle/>
          <a:p>
            <a:r>
              <a:rPr lang="nl-NL"/>
              <a:t> </a:t>
            </a:r>
            <a:fld id="{6259FAF5-9CF2-6240-9E3B-6BD972AD2B41}" type="slidenum">
              <a:rPr lang="nl-NL" smtClean="0"/>
              <a:pPr/>
              <a:t>4</a:t>
            </a:fld>
            <a:endParaRPr lang="nl-NL" dirty="0"/>
          </a:p>
        </p:txBody>
      </p:sp>
    </p:spTree>
    <p:extLst>
      <p:ext uri="{BB962C8B-B14F-4D97-AF65-F5344CB8AC3E}">
        <p14:creationId xmlns:p14="http://schemas.microsoft.com/office/powerpoint/2010/main" val="2574749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35BBF0CB-A501-3244-B134-083B75748951}"/>
              </a:ext>
            </a:extLst>
          </p:cNvPr>
          <p:cNvSpPr>
            <a:spLocks noGrp="1"/>
          </p:cNvSpPr>
          <p:nvPr>
            <p:ph type="sldNum" sz="quarter" idx="10"/>
          </p:nvPr>
        </p:nvSpPr>
        <p:spPr/>
        <p:txBody>
          <a:bodyPr/>
          <a:lstStyle/>
          <a:p>
            <a:r>
              <a:rPr lang="nl-NL"/>
              <a:t> </a:t>
            </a:r>
            <a:fld id="{6259FAF5-9CF2-6240-9E3B-6BD972AD2B41}" type="slidenum">
              <a:rPr lang="nl-NL" smtClean="0"/>
              <a:pPr/>
              <a:t>5</a:t>
            </a:fld>
            <a:endParaRPr lang="nl-NL" dirty="0"/>
          </a:p>
        </p:txBody>
      </p:sp>
      <p:graphicFrame>
        <p:nvGraphicFramePr>
          <p:cNvPr id="3" name="Tabel 4">
            <a:extLst>
              <a:ext uri="{FF2B5EF4-FFF2-40B4-BE49-F238E27FC236}">
                <a16:creationId xmlns:a16="http://schemas.microsoft.com/office/drawing/2014/main" id="{0BC034AA-BC17-3C4C-BD6A-40298DF9DE84}"/>
              </a:ext>
            </a:extLst>
          </p:cNvPr>
          <p:cNvGraphicFramePr>
            <a:graphicFrameLocks noGrp="1"/>
          </p:cNvGraphicFramePr>
          <p:nvPr>
            <p:extLst>
              <p:ext uri="{D42A27DB-BD31-4B8C-83A1-F6EECF244321}">
                <p14:modId xmlns:p14="http://schemas.microsoft.com/office/powerpoint/2010/main" val="993040354"/>
              </p:ext>
            </p:extLst>
          </p:nvPr>
        </p:nvGraphicFramePr>
        <p:xfrm>
          <a:off x="627636" y="2414276"/>
          <a:ext cx="10936222" cy="3541466"/>
        </p:xfrm>
        <a:graphic>
          <a:graphicData uri="http://schemas.openxmlformats.org/drawingml/2006/table">
            <a:tbl>
              <a:tblPr firstRow="1" bandRow="1">
                <a:tableStyleId>{1E171933-4619-4E11-9A3F-F7608DF75F80}</a:tableStyleId>
              </a:tblPr>
              <a:tblGrid>
                <a:gridCol w="3639016">
                  <a:extLst>
                    <a:ext uri="{9D8B030D-6E8A-4147-A177-3AD203B41FA5}">
                      <a16:colId xmlns:a16="http://schemas.microsoft.com/office/drawing/2014/main" val="734804278"/>
                    </a:ext>
                  </a:extLst>
                </a:gridCol>
                <a:gridCol w="3644672">
                  <a:extLst>
                    <a:ext uri="{9D8B030D-6E8A-4147-A177-3AD203B41FA5}">
                      <a16:colId xmlns:a16="http://schemas.microsoft.com/office/drawing/2014/main" val="2634869362"/>
                    </a:ext>
                  </a:extLst>
                </a:gridCol>
                <a:gridCol w="3652534">
                  <a:extLst>
                    <a:ext uri="{9D8B030D-6E8A-4147-A177-3AD203B41FA5}">
                      <a16:colId xmlns:a16="http://schemas.microsoft.com/office/drawing/2014/main" val="2355600542"/>
                    </a:ext>
                  </a:extLst>
                </a:gridCol>
              </a:tblGrid>
              <a:tr h="0">
                <a:tc>
                  <a:txBody>
                    <a:bodyPr/>
                    <a:lstStyle/>
                    <a:p>
                      <a:r>
                        <a:rPr lang="nl-NL" sz="1000" b="0" u="none" dirty="0">
                          <a:solidFill>
                            <a:schemeClr val="accent3"/>
                          </a:solidFill>
                          <a:latin typeface="+mj-lt"/>
                          <a:cs typeface="Calibri" panose="020F0502020204030204" pitchFamily="34" charset="0"/>
                        </a:rPr>
                        <a:t>Doel</a:t>
                      </a: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r>
                        <a:rPr lang="nl-NL" sz="1000" b="0" u="sng" dirty="0">
                          <a:solidFill>
                            <a:schemeClr val="accent1"/>
                          </a:solidFill>
                          <a:latin typeface="+mj-lt"/>
                          <a:cs typeface="Calibri" panose="020F0502020204030204" pitchFamily="34" charset="0"/>
                        </a:rPr>
                        <a:t>Omschrijving</a:t>
                      </a: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b="0" u="none" kern="1200" dirty="0">
                          <a:solidFill>
                            <a:schemeClr val="accent3"/>
                          </a:solidFill>
                          <a:latin typeface="+mj-lt"/>
                          <a:ea typeface="+mn-ea"/>
                          <a:cs typeface="Calibri" panose="020F0502020204030204" pitchFamily="34" charset="0"/>
                        </a:rPr>
                        <a:t>Naam invullen</a:t>
                      </a: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381739506"/>
                  </a:ext>
                </a:extLst>
              </a:tr>
              <a:tr h="0">
                <a:tc>
                  <a:txBody>
                    <a:bodyPr/>
                    <a:lstStyle/>
                    <a:p>
                      <a:r>
                        <a:rPr lang="nl-NL" sz="1000" u="none" dirty="0">
                          <a:solidFill>
                            <a:schemeClr val="accent3"/>
                          </a:solidFill>
                          <a:latin typeface="+mj-lt"/>
                          <a:cs typeface="Calibri" panose="020F0502020204030204" pitchFamily="34" charset="0"/>
                        </a:rPr>
                        <a:t>Doel</a:t>
                      </a: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b="0" u="sng" kern="1200" dirty="0">
                          <a:solidFill>
                            <a:schemeClr val="accent1"/>
                          </a:solidFill>
                          <a:latin typeface="+mj-lt"/>
                          <a:ea typeface="+mn-ea"/>
                          <a:cs typeface="Calibri" panose="020F0502020204030204" pitchFamily="34" charset="0"/>
                        </a:rPr>
                        <a:t>Omschrijving</a:t>
                      </a:r>
                      <a:endParaRPr lang="nl-NL" sz="1000" b="0" u="sng" dirty="0">
                        <a:solidFill>
                          <a:schemeClr val="accent1"/>
                        </a:solidFill>
                        <a:latin typeface="+mj-lt"/>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b="0" u="none" kern="1200" dirty="0">
                          <a:solidFill>
                            <a:schemeClr val="accent3"/>
                          </a:solidFill>
                          <a:latin typeface="+mj-lt"/>
                          <a:ea typeface="+mn-ea"/>
                          <a:cs typeface="Calibri" panose="020F0502020204030204" pitchFamily="34" charset="0"/>
                        </a:rPr>
                        <a:t>Naam invullen</a:t>
                      </a: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684593725"/>
                  </a:ext>
                </a:extLst>
              </a:tr>
              <a:tr h="0">
                <a:tc>
                  <a:txBody>
                    <a:bodyPr/>
                    <a:lstStyle/>
                    <a:p>
                      <a:r>
                        <a:rPr lang="nl-NL" sz="1000" u="none" dirty="0">
                          <a:solidFill>
                            <a:schemeClr val="accent3"/>
                          </a:solidFill>
                          <a:latin typeface="+mj-lt"/>
                          <a:cs typeface="Calibri" panose="020F0502020204030204" pitchFamily="34" charset="0"/>
                        </a:rPr>
                        <a:t>Doel</a:t>
                      </a: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b="0" u="sng" kern="1200" dirty="0">
                          <a:solidFill>
                            <a:schemeClr val="accent1"/>
                          </a:solidFill>
                          <a:latin typeface="+mj-lt"/>
                          <a:ea typeface="+mn-ea"/>
                          <a:cs typeface="Calibri" panose="020F0502020204030204" pitchFamily="34" charset="0"/>
                        </a:rPr>
                        <a:t>Omschrijving</a:t>
                      </a:r>
                      <a:endParaRPr lang="nl-NL" sz="1000" b="0" u="sng" dirty="0">
                        <a:solidFill>
                          <a:schemeClr val="accent1"/>
                        </a:solidFill>
                        <a:latin typeface="+mj-lt"/>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b="0" u="none" kern="1200" dirty="0">
                          <a:solidFill>
                            <a:schemeClr val="accent3"/>
                          </a:solidFill>
                          <a:latin typeface="+mj-lt"/>
                          <a:ea typeface="+mn-ea"/>
                          <a:cs typeface="Calibri" panose="020F0502020204030204" pitchFamily="34" charset="0"/>
                        </a:rPr>
                        <a:t>Naam invullen</a:t>
                      </a: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635225828"/>
                  </a:ext>
                </a:extLst>
              </a:tr>
              <a:tr h="0">
                <a:tc>
                  <a:txBody>
                    <a:bodyPr/>
                    <a:lstStyle/>
                    <a:p>
                      <a:r>
                        <a:rPr lang="nl-NL" sz="1000" u="none" dirty="0">
                          <a:solidFill>
                            <a:schemeClr val="accent3"/>
                          </a:solidFill>
                          <a:latin typeface="+mj-lt"/>
                          <a:cs typeface="Calibri" panose="020F0502020204030204" pitchFamily="34" charset="0"/>
                        </a:rPr>
                        <a:t>…</a:t>
                      </a: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b="0" u="none" kern="1200" dirty="0">
                          <a:solidFill>
                            <a:schemeClr val="accent1"/>
                          </a:solidFill>
                          <a:latin typeface="+mj-lt"/>
                          <a:ea typeface="+mn-ea"/>
                          <a:cs typeface="Calibri" panose="020F0502020204030204" pitchFamily="34" charset="0"/>
                        </a:rPr>
                        <a:t>…</a:t>
                      </a: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a:ln>
                            <a:noFill/>
                          </a:ln>
                          <a:solidFill>
                            <a:schemeClr val="accent3"/>
                          </a:solidFill>
                          <a:effectLst/>
                          <a:uLnTx/>
                          <a:uFillTx/>
                          <a:latin typeface="Calibri Light" panose="020F0302020204030204"/>
                          <a:ea typeface="+mn-ea"/>
                          <a:cs typeface="Calibri" panose="020F0502020204030204" pitchFamily="34" charset="0"/>
                        </a:rPr>
                        <a:t>…</a:t>
                      </a:r>
                      <a:endParaRPr kumimoji="0" lang="nl-NL" sz="1000" b="0" i="0" u="none" strike="noStrike" kern="1200" cap="none" spc="0" normalizeH="0" baseline="0" noProof="0" dirty="0">
                        <a:ln>
                          <a:noFill/>
                        </a:ln>
                        <a:solidFill>
                          <a:schemeClr val="accent3"/>
                        </a:solidFill>
                        <a:effectLst/>
                        <a:uLnTx/>
                        <a:uFillTx/>
                        <a:latin typeface="Calibri Light" panose="020F0302020204030204"/>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669398104"/>
                  </a:ext>
                </a:extLst>
              </a:tr>
              <a:tr h="0">
                <a:tc>
                  <a:txBody>
                    <a:bodyPr/>
                    <a:lstStyle/>
                    <a:p>
                      <a:r>
                        <a:rPr lang="nl-NL" sz="1000" u="none" dirty="0">
                          <a:solidFill>
                            <a:schemeClr val="accent3"/>
                          </a:solidFill>
                          <a:latin typeface="+mj-lt"/>
                          <a:cs typeface="Calibri" panose="020F0502020204030204" pitchFamily="34" charset="0"/>
                        </a:rPr>
                        <a:t>…</a:t>
                      </a: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b="0" u="none" kern="1200" dirty="0">
                          <a:solidFill>
                            <a:schemeClr val="accent1"/>
                          </a:solidFill>
                          <a:latin typeface="+mj-lt"/>
                          <a:ea typeface="+mn-ea"/>
                          <a:cs typeface="Calibri" panose="020F0502020204030204" pitchFamily="34" charset="0"/>
                        </a:rPr>
                        <a:t>…</a:t>
                      </a: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a:ln>
                            <a:noFill/>
                          </a:ln>
                          <a:solidFill>
                            <a:schemeClr val="accent3"/>
                          </a:solidFill>
                          <a:effectLst/>
                          <a:uLnTx/>
                          <a:uFillTx/>
                          <a:latin typeface="Calibri Light" panose="020F0302020204030204"/>
                          <a:ea typeface="+mn-ea"/>
                          <a:cs typeface="Calibri" panose="020F0502020204030204" pitchFamily="34" charset="0"/>
                        </a:rPr>
                        <a:t>…</a:t>
                      </a:r>
                      <a:endParaRPr kumimoji="0" lang="nl-NL" sz="1000" b="0" i="0" u="none" strike="noStrike" kern="1200" cap="none" spc="0" normalizeH="0" baseline="0" noProof="0" dirty="0">
                        <a:ln>
                          <a:noFill/>
                        </a:ln>
                        <a:solidFill>
                          <a:schemeClr val="accent3"/>
                        </a:solidFill>
                        <a:effectLst/>
                        <a:uLnTx/>
                        <a:uFillTx/>
                        <a:latin typeface="Calibri Light" panose="020F0302020204030204"/>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934257784"/>
                  </a:ext>
                </a:extLst>
              </a:tr>
              <a:tr h="278282">
                <a:tc>
                  <a:txBody>
                    <a:bodyPr/>
                    <a:lstStyle/>
                    <a:p>
                      <a:r>
                        <a:rPr lang="nl-NL" sz="1000" u="none" dirty="0">
                          <a:solidFill>
                            <a:schemeClr val="accent3"/>
                          </a:solidFill>
                          <a:latin typeface="+mj-lt"/>
                          <a:cs typeface="Calibri" panose="020F0502020204030204" pitchFamily="34" charset="0"/>
                        </a:rPr>
                        <a:t>…</a:t>
                      </a: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b="0" u="none" kern="1200" dirty="0">
                          <a:solidFill>
                            <a:schemeClr val="accent1"/>
                          </a:solidFill>
                          <a:latin typeface="+mj-lt"/>
                          <a:ea typeface="+mn-ea"/>
                          <a:cs typeface="Calibri" panose="020F0502020204030204" pitchFamily="34" charset="0"/>
                        </a:rPr>
                        <a:t>…</a:t>
                      </a: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a:ln>
                            <a:noFill/>
                          </a:ln>
                          <a:solidFill>
                            <a:schemeClr val="accent3"/>
                          </a:solidFill>
                          <a:effectLst/>
                          <a:uLnTx/>
                          <a:uFillTx/>
                          <a:latin typeface="Calibri Light" panose="020F0302020204030204"/>
                          <a:ea typeface="+mn-ea"/>
                          <a:cs typeface="Calibri" panose="020F0502020204030204" pitchFamily="34" charset="0"/>
                        </a:rPr>
                        <a:t>…</a:t>
                      </a:r>
                      <a:endParaRPr kumimoji="0" lang="nl-NL" sz="1000" b="0" i="0" u="none" strike="noStrike" kern="1200" cap="none" spc="0" normalizeH="0" baseline="0" noProof="0" dirty="0">
                        <a:ln>
                          <a:noFill/>
                        </a:ln>
                        <a:solidFill>
                          <a:schemeClr val="accent3"/>
                        </a:solidFill>
                        <a:effectLst/>
                        <a:uLnTx/>
                        <a:uFillTx/>
                        <a:latin typeface="Calibri Light" panose="020F0302020204030204"/>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496917998"/>
                  </a:ext>
                </a:extLst>
              </a:tr>
              <a:tr h="278282">
                <a:tc>
                  <a:txBody>
                    <a:bodyPr/>
                    <a:lstStyle/>
                    <a:p>
                      <a:r>
                        <a:rPr lang="nl-NL" sz="1000" u="none" dirty="0">
                          <a:solidFill>
                            <a:schemeClr val="accent3"/>
                          </a:solidFill>
                          <a:latin typeface="+mj-lt"/>
                          <a:cs typeface="Calibri" panose="020F0502020204030204" pitchFamily="34" charset="0"/>
                        </a:rPr>
                        <a:t>…</a:t>
                      </a: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b="0" u="none" kern="1200" dirty="0">
                          <a:solidFill>
                            <a:schemeClr val="accent1"/>
                          </a:solidFill>
                          <a:latin typeface="+mj-lt"/>
                          <a:ea typeface="+mn-ea"/>
                          <a:cs typeface="Calibri" panose="020F0502020204030204" pitchFamily="34" charset="0"/>
                        </a:rPr>
                        <a:t>…</a:t>
                      </a: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chemeClr val="accent3"/>
                          </a:solidFill>
                          <a:effectLst/>
                          <a:uLnTx/>
                          <a:uFillTx/>
                          <a:latin typeface="Calibri Light" panose="020F0302020204030204"/>
                          <a:ea typeface="+mn-ea"/>
                          <a:cs typeface="Calibri" panose="020F0502020204030204" pitchFamily="34" charset="0"/>
                        </a:rPr>
                        <a:t>…</a:t>
                      </a: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023707815"/>
                  </a:ext>
                </a:extLst>
              </a:tr>
              <a:tr h="278282">
                <a:tc>
                  <a:txBody>
                    <a:bodyPr/>
                    <a:lstStyle/>
                    <a:p>
                      <a:endParaRPr lang="nl-NL" sz="1000" u="none" dirty="0">
                        <a:solidFill>
                          <a:schemeClr val="accent3"/>
                        </a:solidFill>
                        <a:latin typeface="+mj-lt"/>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b="0" u="none"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0" i="0" u="none" strike="noStrike" kern="1200" cap="none" spc="0" normalizeH="0" baseline="0" noProof="0" dirty="0">
                        <a:ln>
                          <a:noFill/>
                        </a:ln>
                        <a:solidFill>
                          <a:schemeClr val="accent3"/>
                        </a:solidFill>
                        <a:effectLst/>
                        <a:uLnTx/>
                        <a:uFillTx/>
                        <a:latin typeface="Calibri Light" panose="020F0302020204030204"/>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153772700"/>
                  </a:ext>
                </a:extLst>
              </a:tr>
              <a:tr h="278282">
                <a:tc>
                  <a:txBody>
                    <a:bodyPr/>
                    <a:lstStyle/>
                    <a:p>
                      <a:endParaRPr lang="nl-NL" sz="1000" u="none" dirty="0">
                        <a:solidFill>
                          <a:schemeClr val="accent3"/>
                        </a:solidFill>
                        <a:latin typeface="+mj-lt"/>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b="0" u="none"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0" i="0" u="none" strike="noStrike" kern="1200" cap="none" spc="0" normalizeH="0" baseline="0" noProof="0" dirty="0">
                        <a:ln>
                          <a:noFill/>
                        </a:ln>
                        <a:solidFill>
                          <a:schemeClr val="accent3"/>
                        </a:solidFill>
                        <a:effectLst/>
                        <a:uLnTx/>
                        <a:uFillTx/>
                        <a:latin typeface="Calibri Light" panose="020F0302020204030204"/>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691127679"/>
                  </a:ext>
                </a:extLst>
              </a:tr>
              <a:tr h="278282">
                <a:tc>
                  <a:txBody>
                    <a:bodyPr/>
                    <a:lstStyle/>
                    <a:p>
                      <a:endParaRPr lang="nl-NL" sz="1000" u="none" dirty="0">
                        <a:solidFill>
                          <a:schemeClr val="accent3"/>
                        </a:solidFill>
                        <a:latin typeface="+mj-lt"/>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b="0" u="none"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0" i="0" u="none" strike="noStrike" kern="1200" cap="none" spc="0" normalizeH="0" baseline="0" noProof="0" dirty="0">
                        <a:ln>
                          <a:noFill/>
                        </a:ln>
                        <a:solidFill>
                          <a:schemeClr val="accent3"/>
                        </a:solidFill>
                        <a:effectLst/>
                        <a:uLnTx/>
                        <a:uFillTx/>
                        <a:latin typeface="Calibri Light" panose="020F0302020204030204"/>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606938431"/>
                  </a:ext>
                </a:extLst>
              </a:tr>
              <a:tr h="278282">
                <a:tc>
                  <a:txBody>
                    <a:bodyPr/>
                    <a:lstStyle/>
                    <a:p>
                      <a:endParaRPr lang="nl-NL" sz="1000" u="none" dirty="0">
                        <a:solidFill>
                          <a:schemeClr val="accent3"/>
                        </a:solidFill>
                        <a:latin typeface="+mj-lt"/>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b="0" u="none"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0" i="0" u="none" strike="noStrike" kern="1200" cap="none" spc="0" normalizeH="0" baseline="0" noProof="0" dirty="0">
                        <a:ln>
                          <a:noFill/>
                        </a:ln>
                        <a:solidFill>
                          <a:schemeClr val="accent3"/>
                        </a:solidFill>
                        <a:effectLst/>
                        <a:uLnTx/>
                        <a:uFillTx/>
                        <a:latin typeface="Calibri Light" panose="020F0302020204030204"/>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734222949"/>
                  </a:ext>
                </a:extLst>
              </a:tr>
              <a:tr h="278282">
                <a:tc>
                  <a:txBody>
                    <a:bodyPr/>
                    <a:lstStyle/>
                    <a:p>
                      <a:endParaRPr lang="nl-NL" sz="1000" u="none" dirty="0">
                        <a:solidFill>
                          <a:schemeClr val="accent3"/>
                        </a:solidFill>
                        <a:latin typeface="+mj-lt"/>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b="0" u="none"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0" i="0" u="none" strike="noStrike" kern="1200" cap="none" spc="0" normalizeH="0" baseline="0" noProof="0" dirty="0">
                        <a:ln>
                          <a:noFill/>
                        </a:ln>
                        <a:solidFill>
                          <a:schemeClr val="accent3"/>
                        </a:solidFill>
                        <a:effectLst/>
                        <a:uLnTx/>
                        <a:uFillTx/>
                        <a:latin typeface="Calibri Light" panose="020F0302020204030204"/>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841248495"/>
                  </a:ext>
                </a:extLst>
              </a:tr>
              <a:tr h="278282">
                <a:tc>
                  <a:txBody>
                    <a:bodyPr/>
                    <a:lstStyle/>
                    <a:p>
                      <a:endParaRPr lang="nl-NL" sz="1000" u="none" dirty="0">
                        <a:solidFill>
                          <a:schemeClr val="accent3"/>
                        </a:solidFill>
                        <a:latin typeface="+mj-lt"/>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b="0" u="none"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0" i="0" u="none" strike="noStrike" kern="1200" cap="none" spc="0" normalizeH="0" baseline="0" noProof="0" dirty="0">
                        <a:ln>
                          <a:noFill/>
                        </a:ln>
                        <a:solidFill>
                          <a:schemeClr val="accent3"/>
                        </a:solidFill>
                        <a:effectLst/>
                        <a:uLnTx/>
                        <a:uFillTx/>
                        <a:latin typeface="Calibri Light" panose="020F0302020204030204"/>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515727155"/>
                  </a:ext>
                </a:extLst>
              </a:tr>
            </a:tbl>
          </a:graphicData>
        </a:graphic>
      </p:graphicFrame>
    </p:spTree>
    <p:extLst>
      <p:ext uri="{BB962C8B-B14F-4D97-AF65-F5344CB8AC3E}">
        <p14:creationId xmlns:p14="http://schemas.microsoft.com/office/powerpoint/2010/main" val="1266268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9B5BCC89-208D-0E4A-AC51-5AEDB08385AF}"/>
              </a:ext>
            </a:extLst>
          </p:cNvPr>
          <p:cNvSpPr>
            <a:spLocks noGrp="1"/>
          </p:cNvSpPr>
          <p:nvPr>
            <p:ph type="sldNum" sz="quarter" idx="10"/>
          </p:nvPr>
        </p:nvSpPr>
        <p:spPr/>
        <p:txBody>
          <a:bodyPr/>
          <a:lstStyle/>
          <a:p>
            <a:r>
              <a:rPr lang="nl-NL"/>
              <a:t> </a:t>
            </a:r>
            <a:fld id="{6259FAF5-9CF2-6240-9E3B-6BD972AD2B41}" type="slidenum">
              <a:rPr lang="nl-NL" smtClean="0"/>
              <a:pPr/>
              <a:t>6</a:t>
            </a:fld>
            <a:endParaRPr lang="nl-NL" dirty="0"/>
          </a:p>
        </p:txBody>
      </p:sp>
      <p:graphicFrame>
        <p:nvGraphicFramePr>
          <p:cNvPr id="3" name="Tabel 4">
            <a:extLst>
              <a:ext uri="{FF2B5EF4-FFF2-40B4-BE49-F238E27FC236}">
                <a16:creationId xmlns:a16="http://schemas.microsoft.com/office/drawing/2014/main" id="{F7805E48-5CC7-0E41-BC54-113DCFD0C2C1}"/>
              </a:ext>
            </a:extLst>
          </p:cNvPr>
          <p:cNvGraphicFramePr>
            <a:graphicFrameLocks noGrp="1"/>
          </p:cNvGraphicFramePr>
          <p:nvPr>
            <p:extLst>
              <p:ext uri="{D42A27DB-BD31-4B8C-83A1-F6EECF244321}">
                <p14:modId xmlns:p14="http://schemas.microsoft.com/office/powerpoint/2010/main" val="1486068002"/>
              </p:ext>
            </p:extLst>
          </p:nvPr>
        </p:nvGraphicFramePr>
        <p:xfrm>
          <a:off x="241402" y="2501363"/>
          <a:ext cx="11709196" cy="3450026"/>
        </p:xfrm>
        <a:graphic>
          <a:graphicData uri="http://schemas.openxmlformats.org/drawingml/2006/table">
            <a:tbl>
              <a:tblPr firstRow="1" bandRow="1">
                <a:tableStyleId>{1E171933-4619-4E11-9A3F-F7608DF75F80}</a:tableStyleId>
              </a:tblPr>
              <a:tblGrid>
                <a:gridCol w="3111733">
                  <a:extLst>
                    <a:ext uri="{9D8B030D-6E8A-4147-A177-3AD203B41FA5}">
                      <a16:colId xmlns:a16="http://schemas.microsoft.com/office/drawing/2014/main" val="734804278"/>
                    </a:ext>
                  </a:extLst>
                </a:gridCol>
                <a:gridCol w="1723696">
                  <a:extLst>
                    <a:ext uri="{9D8B030D-6E8A-4147-A177-3AD203B41FA5}">
                      <a16:colId xmlns:a16="http://schemas.microsoft.com/office/drawing/2014/main" val="885864074"/>
                    </a:ext>
                  </a:extLst>
                </a:gridCol>
                <a:gridCol w="1718442">
                  <a:extLst>
                    <a:ext uri="{9D8B030D-6E8A-4147-A177-3AD203B41FA5}">
                      <a16:colId xmlns:a16="http://schemas.microsoft.com/office/drawing/2014/main" val="1933904066"/>
                    </a:ext>
                  </a:extLst>
                </a:gridCol>
                <a:gridCol w="1718441">
                  <a:extLst>
                    <a:ext uri="{9D8B030D-6E8A-4147-A177-3AD203B41FA5}">
                      <a16:colId xmlns:a16="http://schemas.microsoft.com/office/drawing/2014/main" val="614046756"/>
                    </a:ext>
                  </a:extLst>
                </a:gridCol>
                <a:gridCol w="1718441">
                  <a:extLst>
                    <a:ext uri="{9D8B030D-6E8A-4147-A177-3AD203B41FA5}">
                      <a16:colId xmlns:a16="http://schemas.microsoft.com/office/drawing/2014/main" val="3754017682"/>
                    </a:ext>
                  </a:extLst>
                </a:gridCol>
                <a:gridCol w="1718443">
                  <a:extLst>
                    <a:ext uri="{9D8B030D-6E8A-4147-A177-3AD203B41FA5}">
                      <a16:colId xmlns:a16="http://schemas.microsoft.com/office/drawing/2014/main" val="3906712904"/>
                    </a:ext>
                  </a:extLst>
                </a:gridCol>
              </a:tblGrid>
              <a:tr h="0">
                <a:tc>
                  <a:txBody>
                    <a:bodyPr/>
                    <a:lstStyle/>
                    <a:p>
                      <a:r>
                        <a:rPr lang="nl-NL" sz="1000" b="0" dirty="0">
                          <a:solidFill>
                            <a:schemeClr val="tx1"/>
                          </a:solidFill>
                          <a:latin typeface="+mj-lt"/>
                          <a:cs typeface="Calibri" panose="020F0502020204030204" pitchFamily="34" charset="0"/>
                        </a:rPr>
                        <a:t>Coördinatie sparingen</a:t>
                      </a: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ctr"/>
                      <a:r>
                        <a:rPr lang="nl-NL" sz="1000" b="0" dirty="0">
                          <a:solidFill>
                            <a:schemeClr val="tx1"/>
                          </a:solidFill>
                          <a:latin typeface="+mj-lt"/>
                          <a:cs typeface="Calibri" panose="020F0502020204030204" pitchFamily="34" charset="0"/>
                        </a:rPr>
                        <a:t>-</a:t>
                      </a: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ctr"/>
                      <a:r>
                        <a:rPr lang="nl-NL" sz="1000" b="0" u="sng" kern="1200" dirty="0">
                          <a:solidFill>
                            <a:schemeClr val="accent1"/>
                          </a:solidFill>
                          <a:latin typeface="+mj-lt"/>
                          <a:cs typeface="Calibri" panose="020F0502020204030204" pitchFamily="34" charset="0"/>
                        </a:rPr>
                        <a:t>Schema</a:t>
                      </a:r>
                      <a:endParaRPr lang="nl-NL" sz="1000" b="0" u="sng"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ctr"/>
                      <a:r>
                        <a:rPr lang="nl-NL" sz="1000" b="0" u="sng" kern="1200" dirty="0">
                          <a:solidFill>
                            <a:schemeClr val="accent1"/>
                          </a:solidFill>
                          <a:latin typeface="+mj-lt"/>
                          <a:cs typeface="Calibri" panose="020F0502020204030204" pitchFamily="34" charset="0"/>
                        </a:rPr>
                        <a:t>Download software</a:t>
                      </a:r>
                      <a:endParaRPr lang="nl-NL" sz="1000" b="0" u="sng"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ctr"/>
                      <a:r>
                        <a:rPr lang="nl-NL" sz="1000" b="0" u="sng" kern="1200" dirty="0">
                          <a:solidFill>
                            <a:schemeClr val="accent1"/>
                          </a:solidFill>
                          <a:latin typeface="+mj-lt"/>
                          <a:cs typeface="Calibri" panose="020F0502020204030204" pitchFamily="34" charset="0"/>
                        </a:rPr>
                        <a:t>Handleiding</a:t>
                      </a:r>
                      <a:endParaRPr lang="nl-NL" sz="1000" b="0" u="sng"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algn="ctr"/>
                      <a:r>
                        <a:rPr lang="nl-NL" sz="1000" b="0" u="sng" kern="1200" dirty="0">
                          <a:solidFill>
                            <a:schemeClr val="accent1"/>
                          </a:solidFill>
                          <a:latin typeface="+mj-lt"/>
                          <a:cs typeface="Calibri" panose="020F0502020204030204" pitchFamily="34" charset="0"/>
                        </a:rPr>
                        <a:t>Website</a:t>
                      </a:r>
                      <a:endParaRPr lang="nl-NL" sz="1000" b="0" u="sng"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381739506"/>
                  </a:ext>
                </a:extLst>
              </a:tr>
              <a:tr h="0">
                <a:tc>
                  <a:txBody>
                    <a:bodyPr/>
                    <a:lstStyle/>
                    <a:p>
                      <a:r>
                        <a:rPr lang="nl-NL" sz="1000" dirty="0">
                          <a:solidFill>
                            <a:schemeClr val="tx1"/>
                          </a:solidFill>
                          <a:latin typeface="+mj-lt"/>
                          <a:cs typeface="Calibri" panose="020F0502020204030204" pitchFamily="34" charset="0"/>
                        </a:rPr>
                        <a:t>4D plannen</a:t>
                      </a: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r>
                        <a:rPr lang="nl-NL" sz="1000" dirty="0">
                          <a:solidFill>
                            <a:schemeClr val="tx1"/>
                          </a:solidFill>
                          <a:latin typeface="+mj-lt"/>
                          <a:cs typeface="Calibri" panose="020F0502020204030204" pitchFamily="34" charset="0"/>
                        </a:rPr>
                        <a:t>-</a:t>
                      </a: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r>
                        <a:rPr lang="nl-NL" sz="1000" b="0" u="sng" kern="1200" dirty="0">
                          <a:solidFill>
                            <a:schemeClr val="accent1"/>
                          </a:solidFill>
                          <a:latin typeface="+mj-lt"/>
                          <a:ea typeface="+mn-ea"/>
                          <a:cs typeface="Calibri" panose="020F0502020204030204" pitchFamily="34" charset="0"/>
                        </a:rPr>
                        <a:t>Schema</a:t>
                      </a:r>
                      <a:endParaRPr lang="nl-NL" sz="1000" u="sng"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nl-NL" sz="1000" kern="1200" dirty="0">
                        <a:solidFill>
                          <a:schemeClr val="accent1"/>
                        </a:solidFill>
                        <a:latin typeface="+mn-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endParaRPr lang="nl-NL" sz="1000" u="sng"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endParaRPr lang="nl-NL" sz="1000" u="sng"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684593725"/>
                  </a:ext>
                </a:extLst>
              </a:tr>
              <a:tr h="0">
                <a:tc>
                  <a:txBody>
                    <a:bodyPr/>
                    <a:lstStyle/>
                    <a:p>
                      <a:r>
                        <a:rPr lang="nl-NL" sz="1000" dirty="0">
                          <a:solidFill>
                            <a:schemeClr val="tx1"/>
                          </a:solidFill>
                          <a:latin typeface="+mj-lt"/>
                          <a:cs typeface="Calibri" panose="020F0502020204030204" pitchFamily="34" charset="0"/>
                        </a:rPr>
                        <a:t>Onderhoud en beheer</a:t>
                      </a: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r>
                        <a:rPr lang="nl-NL" sz="1000" b="0" dirty="0">
                          <a:solidFill>
                            <a:schemeClr val="tx1"/>
                          </a:solidFill>
                          <a:latin typeface="+mj-lt"/>
                          <a:cs typeface="Calibri" panose="020F0502020204030204" pitchFamily="34" charset="0"/>
                        </a:rPr>
                        <a:t>-</a:t>
                      </a: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r>
                        <a:rPr lang="nl-NL" sz="1000" u="sng" kern="1200" dirty="0">
                          <a:solidFill>
                            <a:schemeClr val="accent1"/>
                          </a:solidFill>
                          <a:latin typeface="+mj-lt"/>
                          <a:cs typeface="Calibri" panose="020F0502020204030204" pitchFamily="34" charset="0"/>
                        </a:rPr>
                        <a:t>schema</a:t>
                      </a:r>
                      <a:endParaRPr lang="nl-NL" sz="1000" u="sng"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nl-NL" sz="1000" kern="1200" dirty="0">
                        <a:solidFill>
                          <a:schemeClr val="accent1"/>
                        </a:solidFill>
                        <a:latin typeface="+mn-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endParaRPr lang="nl-NL" sz="1000" u="sng"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endParaRPr lang="nl-NL" sz="1000" u="sng"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635225828"/>
                  </a:ext>
                </a:extLst>
              </a:tr>
              <a:tr h="0">
                <a:tc>
                  <a:txBody>
                    <a:bodyPr/>
                    <a:lstStyle/>
                    <a:p>
                      <a:r>
                        <a:rPr lang="nl-NL" sz="1000">
                          <a:solidFill>
                            <a:schemeClr val="tx1"/>
                          </a:solidFill>
                          <a:latin typeface="+mj-lt"/>
                          <a:cs typeface="Calibri" panose="020F0502020204030204" pitchFamily="34" charset="0"/>
                        </a:rPr>
                        <a:t>3D scans</a:t>
                      </a: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000" b="0" kern="1200" dirty="0">
                          <a:solidFill>
                            <a:schemeClr val="tx1"/>
                          </a:solidFill>
                          <a:latin typeface="+mn-lt"/>
                          <a:ea typeface="+mn-ea"/>
                          <a:cs typeface="Calibri" panose="020F0502020204030204" pitchFamily="34" charset="0"/>
                        </a:rPr>
                        <a:t>-</a:t>
                      </a: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r>
                        <a:rPr lang="nl-NL" sz="1000" u="sng" kern="1200" dirty="0">
                          <a:solidFill>
                            <a:schemeClr val="accent1"/>
                          </a:solidFill>
                          <a:latin typeface="+mj-lt"/>
                          <a:cs typeface="Calibri" panose="020F0502020204030204" pitchFamily="34" charset="0"/>
                        </a:rPr>
                        <a:t>schema</a:t>
                      </a:r>
                      <a:endParaRPr lang="nl-NL" sz="1000" u="sng"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r>
                        <a:rPr lang="nl-NL" sz="1000" u="sng" kern="1200" dirty="0">
                          <a:solidFill>
                            <a:schemeClr val="accent1"/>
                          </a:solidFill>
                          <a:latin typeface="+mj-lt"/>
                          <a:cs typeface="Calibri" panose="020F0502020204030204" pitchFamily="34" charset="0"/>
                        </a:rPr>
                        <a:t>Download scan</a:t>
                      </a:r>
                      <a:endParaRPr lang="nl-NL" sz="1000" u="sng"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r>
                        <a:rPr lang="nl-NL" sz="1000" u="sng" kern="1200">
                          <a:solidFill>
                            <a:schemeClr val="accent1"/>
                          </a:solidFill>
                          <a:latin typeface="+mj-lt"/>
                          <a:cs typeface="Calibri" panose="020F0502020204030204" pitchFamily="34" charset="0"/>
                        </a:rPr>
                        <a:t>Handleiding</a:t>
                      </a:r>
                      <a:endParaRPr lang="nl-NL" sz="1000" u="sng" kern="120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endParaRPr lang="nl-NL" sz="1000" u="sng"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704700956"/>
                  </a:ext>
                </a:extLst>
              </a:tr>
              <a:tr h="0">
                <a:tc>
                  <a:txBody>
                    <a:bodyPr/>
                    <a:lstStyle/>
                    <a:p>
                      <a:pPr marL="0" algn="l" defTabSz="914400" rtl="0" eaLnBrk="1" latinLnBrk="0" hangingPunct="1"/>
                      <a:r>
                        <a:rPr lang="nl-NL" sz="1000" kern="1200">
                          <a:solidFill>
                            <a:schemeClr val="tx1"/>
                          </a:solidFill>
                          <a:latin typeface="+mj-lt"/>
                          <a:cs typeface="Calibri" panose="020F0502020204030204" pitchFamily="34" charset="0"/>
                        </a:rPr>
                        <a:t>Parametrisch ontwerpen</a:t>
                      </a:r>
                      <a:endParaRPr lang="nl-NL" sz="1000" kern="1200">
                        <a:solidFill>
                          <a:schemeClr val="tx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r>
                        <a:rPr lang="nl-NL" sz="1000" b="0" dirty="0">
                          <a:solidFill>
                            <a:schemeClr val="tx1"/>
                          </a:solidFill>
                          <a:latin typeface="+mj-lt"/>
                          <a:cs typeface="Calibri" panose="020F0502020204030204" pitchFamily="34" charset="0"/>
                        </a:rPr>
                        <a:t>-</a:t>
                      </a: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r>
                        <a:rPr lang="nl-NL" sz="1000" u="sng" kern="1200" dirty="0">
                          <a:solidFill>
                            <a:schemeClr val="accent1"/>
                          </a:solidFill>
                          <a:latin typeface="+mj-lt"/>
                          <a:cs typeface="Calibri" panose="020F0502020204030204" pitchFamily="34" charset="0"/>
                        </a:rPr>
                        <a:t>schema</a:t>
                      </a:r>
                      <a:endParaRPr lang="nl-NL" sz="1000" u="sng"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nl-NL" sz="1000" kern="1200" dirty="0">
                        <a:solidFill>
                          <a:schemeClr val="accent1"/>
                        </a:solidFill>
                        <a:latin typeface="+mn-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endParaRPr lang="nl-NL" sz="1000" u="sng"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r>
                        <a:rPr lang="nl-NL" sz="1000" u="sng" kern="1200" dirty="0">
                          <a:solidFill>
                            <a:schemeClr val="accent1"/>
                          </a:solidFill>
                          <a:latin typeface="+mj-lt"/>
                          <a:cs typeface="Calibri" panose="020F0502020204030204" pitchFamily="34" charset="0"/>
                        </a:rPr>
                        <a:t>Website</a:t>
                      </a:r>
                      <a:endParaRPr lang="nl-NL" sz="1000" u="sng"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189990864"/>
                  </a:ext>
                </a:extLst>
              </a:tr>
              <a:tr h="0">
                <a:tc>
                  <a:txBody>
                    <a:bodyPr/>
                    <a:lstStyle/>
                    <a:p>
                      <a:r>
                        <a:rPr lang="nl-NL" sz="1000" dirty="0">
                          <a:solidFill>
                            <a:schemeClr val="tx1"/>
                          </a:solidFill>
                          <a:latin typeface="+mj-lt"/>
                          <a:cs typeface="Calibri" panose="020F0502020204030204" pitchFamily="34" charset="0"/>
                        </a:rPr>
                        <a:t>Gebruik model voor calculatie</a:t>
                      </a: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r>
                        <a:rPr lang="nl-NL" sz="1000" b="0" dirty="0">
                          <a:solidFill>
                            <a:schemeClr val="tx1"/>
                          </a:solidFill>
                          <a:latin typeface="+mj-lt"/>
                          <a:cs typeface="Calibri" panose="020F0502020204030204" pitchFamily="34" charset="0"/>
                        </a:rPr>
                        <a:t>-</a:t>
                      </a: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r>
                        <a:rPr lang="nl-NL" sz="1000" u="sng" kern="1200">
                          <a:solidFill>
                            <a:schemeClr val="accent1"/>
                          </a:solidFill>
                          <a:latin typeface="+mj-lt"/>
                          <a:cs typeface="Calibri" panose="020F0502020204030204" pitchFamily="34" charset="0"/>
                        </a:rPr>
                        <a:t>schema</a:t>
                      </a:r>
                      <a:endParaRPr lang="nl-NL" sz="1000" u="sng" kern="120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endParaRPr lang="nl-NL" sz="1000" u="sng"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endParaRPr lang="nl-NL" sz="1000" u="sng"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endParaRPr lang="nl-NL" sz="1000" u="sng"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714242751"/>
                  </a:ext>
                </a:extLst>
              </a:tr>
              <a:tr h="278282">
                <a:tc>
                  <a:txBody>
                    <a:bodyPr/>
                    <a:lstStyle/>
                    <a:p>
                      <a:r>
                        <a:rPr lang="nl-NL" sz="1000">
                          <a:solidFill>
                            <a:schemeClr val="tx1"/>
                          </a:solidFill>
                          <a:latin typeface="+mj-lt"/>
                          <a:cs typeface="Calibri" panose="020F0502020204030204" pitchFamily="34" charset="0"/>
                        </a:rPr>
                        <a:t>3D extracten (IFC export)</a:t>
                      </a: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r>
                        <a:rPr lang="nl-NL" sz="1000" b="0" dirty="0">
                          <a:solidFill>
                            <a:schemeClr val="tx1"/>
                          </a:solidFill>
                          <a:latin typeface="+mj-lt"/>
                          <a:cs typeface="Calibri" panose="020F0502020204030204" pitchFamily="34" charset="0"/>
                        </a:rPr>
                        <a:t>-</a:t>
                      </a: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r>
                        <a:rPr lang="nl-NL" sz="1000" u="sng" kern="1200" dirty="0">
                          <a:solidFill>
                            <a:schemeClr val="accent1"/>
                          </a:solidFill>
                          <a:latin typeface="+mj-lt"/>
                          <a:cs typeface="Calibri" panose="020F0502020204030204" pitchFamily="34" charset="0"/>
                        </a:rPr>
                        <a:t>instellingen</a:t>
                      </a:r>
                      <a:endParaRPr lang="nl-NL" sz="1000" u="sng"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r>
                        <a:rPr lang="nl-NL" sz="1000" u="sng" kern="1200" dirty="0" err="1">
                          <a:solidFill>
                            <a:schemeClr val="accent1"/>
                          </a:solidFill>
                          <a:latin typeface="+mj-lt"/>
                          <a:cs typeface="Calibri" panose="020F0502020204030204" pitchFamily="34" charset="0"/>
                        </a:rPr>
                        <a:t>Exportmapping</a:t>
                      </a:r>
                      <a:endParaRPr lang="nl-NL" sz="1000" u="sng"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r>
                        <a:rPr lang="nl-NL" sz="1000" u="sng" kern="1200" dirty="0">
                          <a:solidFill>
                            <a:schemeClr val="accent1"/>
                          </a:solidFill>
                          <a:latin typeface="+mj-lt"/>
                          <a:cs typeface="Calibri" panose="020F0502020204030204" pitchFamily="34" charset="0"/>
                        </a:rPr>
                        <a:t>Handleiding</a:t>
                      </a:r>
                      <a:endParaRPr lang="nl-NL" sz="1000" u="sng"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r>
                        <a:rPr lang="nl-NL" sz="1000" u="sng" kern="1200" dirty="0">
                          <a:solidFill>
                            <a:schemeClr val="accent1"/>
                          </a:solidFill>
                          <a:latin typeface="+mj-lt"/>
                          <a:cs typeface="Calibri" panose="020F0502020204030204" pitchFamily="34" charset="0"/>
                        </a:rPr>
                        <a:t>Website</a:t>
                      </a:r>
                      <a:endParaRPr lang="nl-NL" sz="1000" u="sng"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4217492440"/>
                  </a:ext>
                </a:extLst>
              </a:tr>
              <a:tr h="194330">
                <a:tc>
                  <a:txBody>
                    <a:bodyPr/>
                    <a:lstStyle/>
                    <a:p>
                      <a:r>
                        <a:rPr lang="nl-NL" sz="1000">
                          <a:solidFill>
                            <a:schemeClr val="tx1"/>
                          </a:solidFill>
                          <a:latin typeface="+mj-lt"/>
                          <a:cs typeface="Calibri" panose="020F0502020204030204" pitchFamily="34" charset="0"/>
                        </a:rPr>
                        <a:t>Graafwerkzaamheden</a:t>
                      </a: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r>
                        <a:rPr lang="nl-NL" sz="1000" b="0" dirty="0">
                          <a:solidFill>
                            <a:schemeClr val="tx1"/>
                          </a:solidFill>
                          <a:latin typeface="+mj-lt"/>
                          <a:cs typeface="Calibri" panose="020F0502020204030204" pitchFamily="34" charset="0"/>
                        </a:rPr>
                        <a:t>-</a:t>
                      </a: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r>
                        <a:rPr lang="nl-NL" sz="1000" u="sng" kern="1200">
                          <a:solidFill>
                            <a:schemeClr val="accent1"/>
                          </a:solidFill>
                          <a:latin typeface="+mj-lt"/>
                          <a:cs typeface="Calibri" panose="020F0502020204030204" pitchFamily="34" charset="0"/>
                        </a:rPr>
                        <a:t>schema</a:t>
                      </a:r>
                      <a:endParaRPr lang="nl-NL" sz="1000" u="sng" kern="120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endParaRPr lang="nl-NL" sz="1000" u="sng"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endParaRPr lang="nl-NL" sz="1000" u="sng"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endParaRPr lang="nl-NL" sz="1000" u="sng"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075112835"/>
                  </a:ext>
                </a:extLst>
              </a:tr>
              <a:tr h="150981">
                <a:tc>
                  <a:txBody>
                    <a:bodyPr/>
                    <a:lstStyle/>
                    <a:p>
                      <a:r>
                        <a:rPr lang="nl-NL" sz="1000" dirty="0">
                          <a:solidFill>
                            <a:schemeClr val="tx1"/>
                          </a:solidFill>
                          <a:latin typeface="+mj-lt"/>
                          <a:cs typeface="Calibri" panose="020F0502020204030204" pitchFamily="34" charset="0"/>
                        </a:rPr>
                        <a:t>Issuemanagement</a:t>
                      </a: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r>
                        <a:rPr lang="nl-NL" sz="1000" b="0" dirty="0">
                          <a:solidFill>
                            <a:schemeClr val="tx1"/>
                          </a:solidFill>
                          <a:latin typeface="+mj-lt"/>
                          <a:cs typeface="Calibri" panose="020F0502020204030204" pitchFamily="34" charset="0"/>
                        </a:rPr>
                        <a:t>-</a:t>
                      </a: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r>
                        <a:rPr lang="nl-NL" sz="1000" u="sng" kern="1200" dirty="0">
                          <a:solidFill>
                            <a:schemeClr val="accent1"/>
                          </a:solidFill>
                          <a:latin typeface="+mj-lt"/>
                          <a:cs typeface="Calibri" panose="020F0502020204030204" pitchFamily="34" charset="0"/>
                        </a:rPr>
                        <a:t>instellingen</a:t>
                      </a:r>
                      <a:endParaRPr lang="nl-NL" sz="1000" u="sng"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endParaRPr lang="nl-NL" sz="1000" u="sng"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r>
                        <a:rPr lang="nl-NL" sz="1000" u="sng" kern="1200" dirty="0">
                          <a:solidFill>
                            <a:schemeClr val="accent1"/>
                          </a:solidFill>
                          <a:latin typeface="+mj-lt"/>
                          <a:cs typeface="Calibri" panose="020F0502020204030204" pitchFamily="34" charset="0"/>
                        </a:rPr>
                        <a:t>Handleiding</a:t>
                      </a:r>
                      <a:endParaRPr lang="nl-NL" sz="1000" u="sng"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r>
                        <a:rPr lang="nl-NL" sz="1000" u="sng" kern="1200" dirty="0">
                          <a:solidFill>
                            <a:schemeClr val="accent1"/>
                          </a:solidFill>
                          <a:latin typeface="+mj-lt"/>
                          <a:cs typeface="Calibri" panose="020F0502020204030204" pitchFamily="34" charset="0"/>
                        </a:rPr>
                        <a:t>Website</a:t>
                      </a:r>
                      <a:endParaRPr lang="nl-NL" sz="1000" u="sng"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187078328"/>
                  </a:ext>
                </a:extLst>
              </a:tr>
              <a:tr h="0">
                <a:tc>
                  <a:txBody>
                    <a:bodyPr/>
                    <a:lstStyle/>
                    <a:p>
                      <a:r>
                        <a:rPr lang="nl-NL" sz="1000" dirty="0">
                          <a:solidFill>
                            <a:schemeClr val="tx1"/>
                          </a:solidFill>
                          <a:latin typeface="+mj-lt"/>
                          <a:cs typeface="Calibri" panose="020F0502020204030204" pitchFamily="34" charset="0"/>
                        </a:rPr>
                        <a:t>…</a:t>
                      </a: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endParaRPr lang="nl-NL" sz="1000">
                        <a:solidFill>
                          <a:schemeClr val="tx1"/>
                        </a:solidFill>
                        <a:latin typeface="+mj-lt"/>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endParaRPr lang="nl-NL" sz="1000" u="sng"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endParaRPr lang="nl-NL" sz="1000" u="sng" kern="120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endParaRPr lang="nl-NL" sz="1000" u="sng" kern="120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endParaRPr lang="nl-NL" sz="1000" u="sng"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669398104"/>
                  </a:ext>
                </a:extLst>
              </a:tr>
              <a:tr h="0">
                <a:tc>
                  <a:txBody>
                    <a:bodyPr/>
                    <a:lstStyle/>
                    <a:p>
                      <a:r>
                        <a:rPr lang="nl-NL" sz="1000" dirty="0">
                          <a:solidFill>
                            <a:schemeClr val="tx1"/>
                          </a:solidFill>
                          <a:latin typeface="+mj-lt"/>
                          <a:cs typeface="Calibri" panose="020F0502020204030204" pitchFamily="34" charset="0"/>
                        </a:rPr>
                        <a:t>…</a:t>
                      </a: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endParaRPr lang="nl-NL" sz="1000">
                        <a:solidFill>
                          <a:schemeClr val="tx1"/>
                        </a:solidFill>
                        <a:latin typeface="+mj-lt"/>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endParaRPr lang="nl-NL" sz="1000" u="sng"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endParaRPr lang="nl-NL" sz="1000" u="sng" kern="120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endParaRPr lang="nl-NL" sz="1000" u="sng"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endParaRPr lang="nl-NL" sz="1000" u="sng"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934257784"/>
                  </a:ext>
                </a:extLst>
              </a:tr>
              <a:tr h="278282">
                <a:tc>
                  <a:txBody>
                    <a:bodyPr/>
                    <a:lstStyle/>
                    <a:p>
                      <a:r>
                        <a:rPr lang="nl-NL" sz="1000" dirty="0">
                          <a:solidFill>
                            <a:schemeClr val="tx1"/>
                          </a:solidFill>
                          <a:latin typeface="+mj-lt"/>
                          <a:cs typeface="Calibri" panose="020F0502020204030204" pitchFamily="34" charset="0"/>
                        </a:rPr>
                        <a:t>…</a:t>
                      </a: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endParaRPr lang="nl-NL" sz="1000">
                        <a:solidFill>
                          <a:schemeClr val="tx1"/>
                        </a:solidFill>
                        <a:latin typeface="+mj-lt"/>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endParaRPr lang="nl-NL" sz="1000" u="sng" kern="120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endParaRPr lang="nl-NL" sz="1000" u="sng"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endParaRPr lang="nl-NL" sz="1000" u="sng" kern="120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endParaRPr lang="nl-NL" sz="1000" u="sng"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496917998"/>
                  </a:ext>
                </a:extLst>
              </a:tr>
              <a:tr h="0">
                <a:tc>
                  <a:txBody>
                    <a:bodyPr/>
                    <a:lstStyle/>
                    <a:p>
                      <a:r>
                        <a:rPr lang="nl-NL" sz="1000" dirty="0">
                          <a:solidFill>
                            <a:schemeClr val="tx1"/>
                          </a:solidFill>
                          <a:latin typeface="+mj-lt"/>
                          <a:cs typeface="Calibri" panose="020F0502020204030204" pitchFamily="34" charset="0"/>
                        </a:rPr>
                        <a:t>…</a:t>
                      </a: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endParaRPr lang="nl-NL" sz="1000" dirty="0">
                        <a:solidFill>
                          <a:schemeClr val="tx1"/>
                        </a:solidFill>
                        <a:latin typeface="+mj-lt"/>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endParaRPr lang="nl-NL" sz="1000" u="sng"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endParaRPr lang="nl-NL" sz="1000" u="sng"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endParaRPr lang="nl-NL" sz="1000" u="sng" kern="120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algn="ctr"/>
                      <a:endParaRPr lang="nl-NL" sz="1000" u="sng" kern="1200" dirty="0">
                        <a:solidFill>
                          <a:schemeClr val="accent1"/>
                        </a:solidFill>
                        <a:latin typeface="+mj-lt"/>
                        <a:ea typeface="+mn-ea"/>
                        <a:cs typeface="Calibri" panose="020F0502020204030204" pitchFamily="34" charset="0"/>
                      </a:endParaRPr>
                    </a:p>
                  </a:txBody>
                  <a:tcPr marT="55321" marB="55321"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023707815"/>
                  </a:ext>
                </a:extLst>
              </a:tr>
            </a:tbl>
          </a:graphicData>
        </a:graphic>
      </p:graphicFrame>
    </p:spTree>
    <p:extLst>
      <p:ext uri="{BB962C8B-B14F-4D97-AF65-F5344CB8AC3E}">
        <p14:creationId xmlns:p14="http://schemas.microsoft.com/office/powerpoint/2010/main" val="3260189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6174AB7-E690-A543-B0E7-C848D49599C3}"/>
              </a:ext>
            </a:extLst>
          </p:cNvPr>
          <p:cNvSpPr>
            <a:spLocks noGrp="1"/>
          </p:cNvSpPr>
          <p:nvPr>
            <p:ph type="body" sz="quarter" idx="14"/>
          </p:nvPr>
        </p:nvSpPr>
        <p:spPr/>
        <p:txBody>
          <a:bodyPr/>
          <a:lstStyle/>
          <a:p>
            <a:endParaRPr lang="nl-NL"/>
          </a:p>
        </p:txBody>
      </p:sp>
      <p:sp>
        <p:nvSpPr>
          <p:cNvPr id="3" name="Tijdelijke aanduiding voor inhoud 2">
            <a:extLst>
              <a:ext uri="{FF2B5EF4-FFF2-40B4-BE49-F238E27FC236}">
                <a16:creationId xmlns:a16="http://schemas.microsoft.com/office/drawing/2014/main" id="{5DE97829-7B9C-C742-B3D6-942D6EE4FF6A}"/>
              </a:ext>
            </a:extLst>
          </p:cNvPr>
          <p:cNvSpPr>
            <a:spLocks noGrp="1"/>
          </p:cNvSpPr>
          <p:nvPr>
            <p:ph sz="quarter" idx="10"/>
          </p:nvPr>
        </p:nvSpPr>
        <p:spPr/>
        <p:txBody>
          <a:bodyPr/>
          <a:lstStyle/>
          <a:p>
            <a:endParaRPr lang="nl-NL"/>
          </a:p>
        </p:txBody>
      </p:sp>
      <p:sp>
        <p:nvSpPr>
          <p:cNvPr id="4" name="Tijdelijke aanduiding voor dianummer 3">
            <a:extLst>
              <a:ext uri="{FF2B5EF4-FFF2-40B4-BE49-F238E27FC236}">
                <a16:creationId xmlns:a16="http://schemas.microsoft.com/office/drawing/2014/main" id="{DEC8CDDE-D12E-D442-9066-CD794B5E7487}"/>
              </a:ext>
            </a:extLst>
          </p:cNvPr>
          <p:cNvSpPr>
            <a:spLocks noGrp="1"/>
          </p:cNvSpPr>
          <p:nvPr>
            <p:ph type="sldNum" sz="quarter" idx="15"/>
          </p:nvPr>
        </p:nvSpPr>
        <p:spPr/>
        <p:txBody>
          <a:bodyPr/>
          <a:lstStyle/>
          <a:p>
            <a:r>
              <a:rPr lang="nl-NL"/>
              <a:t> </a:t>
            </a:r>
            <a:fld id="{6259FAF5-9CF2-6240-9E3B-6BD972AD2B41}" type="slidenum">
              <a:rPr lang="nl-NL" smtClean="0"/>
              <a:pPr/>
              <a:t>7</a:t>
            </a:fld>
            <a:endParaRPr lang="nl-NL" dirty="0"/>
          </a:p>
        </p:txBody>
      </p:sp>
    </p:spTree>
    <p:extLst>
      <p:ext uri="{BB962C8B-B14F-4D97-AF65-F5344CB8AC3E}">
        <p14:creationId xmlns:p14="http://schemas.microsoft.com/office/powerpoint/2010/main" val="1316519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DEC8CDDE-D12E-D442-9066-CD794B5E7487}"/>
              </a:ext>
            </a:extLst>
          </p:cNvPr>
          <p:cNvSpPr>
            <a:spLocks noGrp="1"/>
          </p:cNvSpPr>
          <p:nvPr>
            <p:ph type="sldNum" sz="quarter" idx="4294967295"/>
          </p:nvPr>
        </p:nvSpPr>
        <p:spPr>
          <a:xfrm>
            <a:off x="11791950" y="6430963"/>
            <a:ext cx="400050" cy="254000"/>
          </a:xfrm>
        </p:spPr>
        <p:txBody>
          <a:bodyPr/>
          <a:lstStyle/>
          <a:p>
            <a:r>
              <a:rPr lang="nl-NL"/>
              <a:t> </a:t>
            </a:r>
            <a:fld id="{6259FAF5-9CF2-6240-9E3B-6BD972AD2B41}" type="slidenum">
              <a:rPr lang="nl-NL" smtClean="0"/>
              <a:pPr/>
              <a:t>8</a:t>
            </a:fld>
            <a:endParaRPr lang="nl-NL" dirty="0"/>
          </a:p>
        </p:txBody>
      </p:sp>
    </p:spTree>
    <p:extLst>
      <p:ext uri="{BB962C8B-B14F-4D97-AF65-F5344CB8AC3E}">
        <p14:creationId xmlns:p14="http://schemas.microsoft.com/office/powerpoint/2010/main" val="2666855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DEC8CDDE-D12E-D442-9066-CD794B5E7487}"/>
              </a:ext>
            </a:extLst>
          </p:cNvPr>
          <p:cNvSpPr>
            <a:spLocks noGrp="1"/>
          </p:cNvSpPr>
          <p:nvPr>
            <p:ph type="sldNum" sz="quarter" idx="10"/>
          </p:nvPr>
        </p:nvSpPr>
        <p:spPr/>
        <p:txBody>
          <a:bodyPr/>
          <a:lstStyle/>
          <a:p>
            <a:r>
              <a:rPr lang="nl-NL"/>
              <a:t> </a:t>
            </a:r>
            <a:fld id="{6259FAF5-9CF2-6240-9E3B-6BD972AD2B41}" type="slidenum">
              <a:rPr lang="nl-NL" smtClean="0"/>
              <a:pPr/>
              <a:t>9</a:t>
            </a:fld>
            <a:endParaRPr lang="nl-NL" dirty="0"/>
          </a:p>
        </p:txBody>
      </p:sp>
      <p:sp>
        <p:nvSpPr>
          <p:cNvPr id="10" name="Tijdelijke aanduiding voor inhoud 9">
            <a:extLst>
              <a:ext uri="{FF2B5EF4-FFF2-40B4-BE49-F238E27FC236}">
                <a16:creationId xmlns:a16="http://schemas.microsoft.com/office/drawing/2014/main" id="{1F3E7C16-2223-43AA-8133-9A1E9C430F60}"/>
              </a:ext>
            </a:extLst>
          </p:cNvPr>
          <p:cNvSpPr>
            <a:spLocks noGrp="1"/>
          </p:cNvSpPr>
          <p:nvPr>
            <p:ph sz="quarter" idx="11"/>
          </p:nvPr>
        </p:nvSpPr>
        <p:spPr/>
        <p:txBody>
          <a:bodyPr/>
          <a:lstStyle/>
          <a:p>
            <a:endParaRPr lang="nl-NL"/>
          </a:p>
        </p:txBody>
      </p:sp>
      <p:graphicFrame>
        <p:nvGraphicFramePr>
          <p:cNvPr id="11" name="Table 3">
            <a:extLst>
              <a:ext uri="{FF2B5EF4-FFF2-40B4-BE49-F238E27FC236}">
                <a16:creationId xmlns:a16="http://schemas.microsoft.com/office/drawing/2014/main" id="{C6CA3B0C-B5BF-44E9-8B8B-62179596824F}"/>
              </a:ext>
            </a:extLst>
          </p:cNvPr>
          <p:cNvGraphicFramePr>
            <a:graphicFrameLocks noGrp="1"/>
          </p:cNvGraphicFramePr>
          <p:nvPr>
            <p:extLst>
              <p:ext uri="{D42A27DB-BD31-4B8C-83A1-F6EECF244321}">
                <p14:modId xmlns:p14="http://schemas.microsoft.com/office/powerpoint/2010/main" val="1346927001"/>
              </p:ext>
            </p:extLst>
          </p:nvPr>
        </p:nvGraphicFramePr>
        <p:xfrm>
          <a:off x="635761" y="2085561"/>
          <a:ext cx="3500172" cy="3901440"/>
        </p:xfrm>
        <a:graphic>
          <a:graphicData uri="http://schemas.openxmlformats.org/drawingml/2006/table">
            <a:tbl>
              <a:tblPr firstRow="1" bandRow="1">
                <a:tableStyleId>{00A15C55-8517-42AA-B614-E9B94910E393}</a:tableStyleId>
              </a:tblPr>
              <a:tblGrid>
                <a:gridCol w="1119977">
                  <a:extLst>
                    <a:ext uri="{9D8B030D-6E8A-4147-A177-3AD203B41FA5}">
                      <a16:colId xmlns:a16="http://schemas.microsoft.com/office/drawing/2014/main" val="4282279261"/>
                    </a:ext>
                  </a:extLst>
                </a:gridCol>
                <a:gridCol w="2380195">
                  <a:extLst>
                    <a:ext uri="{9D8B030D-6E8A-4147-A177-3AD203B41FA5}">
                      <a16:colId xmlns:a16="http://schemas.microsoft.com/office/drawing/2014/main" val="2234003083"/>
                    </a:ext>
                  </a:extLst>
                </a:gridCol>
              </a:tblGrid>
              <a:tr h="408824">
                <a:tc>
                  <a:txBody>
                    <a:bodyPr/>
                    <a:lstStyle/>
                    <a:p>
                      <a:pPr marL="0" algn="l" defTabSz="914400" rtl="0" eaLnBrk="1" latinLnBrk="0" hangingPunct="1"/>
                      <a:r>
                        <a:rPr lang="en-US" sz="1100" b="0" kern="1200" dirty="0">
                          <a:solidFill>
                            <a:schemeClr val="bg1"/>
                          </a:solidFill>
                          <a:latin typeface="Arial" panose="020B0604020202020204" pitchFamily="34" charset="0"/>
                          <a:ea typeface="+mj-ea"/>
                          <a:cs typeface="Arial" panose="020B0604020202020204" pitchFamily="34" charset="0"/>
                        </a:rPr>
                        <a:t>VAN TOEPASSING </a:t>
                      </a:r>
                      <a:endParaRPr lang="en-NL" sz="1100" b="0" kern="1200" dirty="0">
                        <a:solidFill>
                          <a:schemeClr val="bg1"/>
                        </a:solidFill>
                        <a:latin typeface="Arial" panose="020B0604020202020204" pitchFamily="34" charset="0"/>
                        <a:ea typeface="+mj-ea"/>
                        <a:cs typeface="Arial" panose="020B0604020202020204" pitchFamily="34" charset="0"/>
                      </a:endParaRPr>
                    </a:p>
                  </a:txBody>
                  <a:tcP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100" b="0" kern="1200" dirty="0">
                          <a:solidFill>
                            <a:schemeClr val="bg1"/>
                          </a:solidFill>
                          <a:latin typeface="Arial" panose="020B0604020202020204" pitchFamily="34" charset="0"/>
                          <a:ea typeface="+mj-ea"/>
                          <a:cs typeface="Arial" panose="020B0604020202020204" pitchFamily="34" charset="0"/>
                        </a:rPr>
                        <a:t>FASERING VOLGENS DE</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100" b="0" kern="1200" dirty="0">
                          <a:solidFill>
                            <a:schemeClr val="bg1"/>
                          </a:solidFill>
                          <a:latin typeface="Arial" panose="020B0604020202020204" pitchFamily="34" charset="0"/>
                          <a:ea typeface="+mj-ea"/>
                          <a:cs typeface="Arial" panose="020B0604020202020204" pitchFamily="34" charset="0"/>
                          <a:hlinkClick r:id="rId2">
                            <a:extLst>
                              <a:ext uri="{A12FA001-AC4F-418D-AE19-62706E023703}">
                                <ahyp:hlinkClr xmlns:ahyp="http://schemas.microsoft.com/office/drawing/2018/hyperlinkcolor" val="tx"/>
                              </a:ext>
                            </a:extLst>
                          </a:hlinkClick>
                        </a:rPr>
                        <a:t>STB 1 mei 2014</a:t>
                      </a:r>
                      <a:r>
                        <a:rPr lang="nl-NL" sz="1100" b="0" kern="1200" dirty="0">
                          <a:solidFill>
                            <a:schemeClr val="bg1"/>
                          </a:solidFill>
                          <a:latin typeface="Arial" panose="020B0604020202020204" pitchFamily="34" charset="0"/>
                          <a:ea typeface="+mj-ea"/>
                          <a:cs typeface="Arial" panose="020B0604020202020204" pitchFamily="34" charset="0"/>
                        </a:rPr>
                        <a:t> (</a:t>
                      </a:r>
                      <a:r>
                        <a:rPr lang="nl-NL" sz="1100" b="0" kern="1200" dirty="0" err="1">
                          <a:solidFill>
                            <a:schemeClr val="bg1"/>
                          </a:solidFill>
                          <a:latin typeface="Arial" panose="020B0604020202020204" pitchFamily="34" charset="0"/>
                          <a:ea typeface="+mj-ea"/>
                          <a:cs typeface="Arial" panose="020B0604020202020204" pitchFamily="34" charset="0"/>
                        </a:rPr>
                        <a:t>xls</a:t>
                      </a:r>
                      <a:r>
                        <a:rPr lang="nl-NL" sz="1100" b="0" kern="1200" dirty="0">
                          <a:solidFill>
                            <a:schemeClr val="bg1"/>
                          </a:solidFill>
                          <a:latin typeface="Arial" panose="020B0604020202020204" pitchFamily="34" charset="0"/>
                          <a:ea typeface="+mj-ea"/>
                          <a:cs typeface="Arial" panose="020B0604020202020204" pitchFamily="34" charset="0"/>
                        </a:rPr>
                        <a:t>)</a:t>
                      </a:r>
                      <a:endParaRPr lang="en-NL" sz="1100" b="0" kern="1200" dirty="0">
                        <a:solidFill>
                          <a:schemeClr val="bg1"/>
                        </a:solidFill>
                        <a:latin typeface="Arial" panose="020B0604020202020204" pitchFamily="34" charset="0"/>
                        <a:ea typeface="+mj-ea"/>
                        <a:cs typeface="Arial" panose="020B0604020202020204" pitchFamily="34" charset="0"/>
                      </a:endParaRPr>
                    </a:p>
                  </a:txBody>
                  <a:tcPr>
                    <a:solidFill>
                      <a:schemeClr val="accent3"/>
                    </a:solidFill>
                  </a:tcPr>
                </a:tc>
                <a:extLst>
                  <a:ext uri="{0D108BD9-81ED-4DB2-BD59-A6C34878D82A}">
                    <a16:rowId xmlns:a16="http://schemas.microsoft.com/office/drawing/2014/main" val="3461741966"/>
                  </a:ext>
                </a:extLst>
              </a:tr>
              <a:tr h="262816">
                <a:tc>
                  <a:txBody>
                    <a:bodyPr/>
                    <a:lstStyle/>
                    <a:p>
                      <a:endParaRPr lang="en-NL" sz="1200" dirty="0"/>
                    </a:p>
                  </a:txBody>
                  <a:tcP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u="sng" dirty="0">
                          <a:solidFill>
                            <a:srgbClr val="2C6D7F"/>
                          </a:solidFill>
                          <a:effectLst/>
                          <a:latin typeface="Graphik"/>
                          <a:hlinkClick r:id="rId3"/>
                        </a:rPr>
                        <a:t>Fase 1: Initiatief Haalbaarheid</a:t>
                      </a:r>
                      <a:endParaRPr lang="en-NL" sz="1200" dirty="0"/>
                    </a:p>
                  </a:txBody>
                  <a:tcPr>
                    <a:solidFill>
                      <a:schemeClr val="bg2">
                        <a:lumMod val="20000"/>
                        <a:lumOff val="80000"/>
                      </a:schemeClr>
                    </a:solidFill>
                  </a:tcPr>
                </a:tc>
                <a:extLst>
                  <a:ext uri="{0D108BD9-81ED-4DB2-BD59-A6C34878D82A}">
                    <a16:rowId xmlns:a16="http://schemas.microsoft.com/office/drawing/2014/main" val="980491629"/>
                  </a:ext>
                </a:extLst>
              </a:tr>
              <a:tr h="262816">
                <a:tc>
                  <a:txBody>
                    <a:bodyPr/>
                    <a:lstStyle/>
                    <a:p>
                      <a:endParaRPr lang="en-NL" sz="1200" dirty="0"/>
                    </a:p>
                  </a:txBody>
                  <a:tcP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u="sng" dirty="0">
                          <a:solidFill>
                            <a:srgbClr val="2C6D7F"/>
                          </a:solidFill>
                          <a:effectLst/>
                          <a:latin typeface="Graphik"/>
                          <a:hlinkClick r:id="rId4"/>
                        </a:rPr>
                        <a:t>Fase 2: Projectdefinitie</a:t>
                      </a:r>
                      <a:endParaRPr lang="en-NL" sz="1200" dirty="0"/>
                    </a:p>
                  </a:txBody>
                  <a:tcPr>
                    <a:solidFill>
                      <a:schemeClr val="bg2">
                        <a:lumMod val="20000"/>
                        <a:lumOff val="80000"/>
                      </a:schemeClr>
                    </a:solidFill>
                  </a:tcPr>
                </a:tc>
                <a:extLst>
                  <a:ext uri="{0D108BD9-81ED-4DB2-BD59-A6C34878D82A}">
                    <a16:rowId xmlns:a16="http://schemas.microsoft.com/office/drawing/2014/main" val="3497295011"/>
                  </a:ext>
                </a:extLst>
              </a:tr>
              <a:tr h="262816">
                <a:tc>
                  <a:txBody>
                    <a:bodyPr/>
                    <a:lstStyle/>
                    <a:p>
                      <a:endParaRPr lang="en-NL" sz="1200" dirty="0"/>
                    </a:p>
                  </a:txBody>
                  <a:tcP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u="sng" dirty="0">
                          <a:solidFill>
                            <a:srgbClr val="2C6D7F"/>
                          </a:solidFill>
                          <a:effectLst/>
                          <a:latin typeface="Graphik"/>
                          <a:hlinkClick r:id="rId5"/>
                        </a:rPr>
                        <a:t>Fase 3: Structuurontwerp</a:t>
                      </a:r>
                      <a:endParaRPr lang="en-NL" sz="1200" dirty="0"/>
                    </a:p>
                  </a:txBody>
                  <a:tcPr>
                    <a:solidFill>
                      <a:schemeClr val="bg2">
                        <a:lumMod val="20000"/>
                        <a:lumOff val="80000"/>
                      </a:schemeClr>
                    </a:solidFill>
                  </a:tcPr>
                </a:tc>
                <a:extLst>
                  <a:ext uri="{0D108BD9-81ED-4DB2-BD59-A6C34878D82A}">
                    <a16:rowId xmlns:a16="http://schemas.microsoft.com/office/drawing/2014/main" val="3791839497"/>
                  </a:ext>
                </a:extLst>
              </a:tr>
              <a:tr h="262816">
                <a:tc>
                  <a:txBody>
                    <a:bodyPr/>
                    <a:lstStyle/>
                    <a:p>
                      <a:endParaRPr lang="en-NL" sz="1200" dirty="0"/>
                    </a:p>
                  </a:txBody>
                  <a:tcP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u="sng" dirty="0">
                          <a:solidFill>
                            <a:srgbClr val="2C6D7F"/>
                          </a:solidFill>
                          <a:effectLst/>
                          <a:latin typeface="Graphik"/>
                          <a:hlinkClick r:id="rId6"/>
                        </a:rPr>
                        <a:t>Fase 4: Voorontwerp</a:t>
                      </a:r>
                      <a:endParaRPr lang="en-NL" sz="1200" dirty="0"/>
                    </a:p>
                  </a:txBody>
                  <a:tcPr>
                    <a:solidFill>
                      <a:schemeClr val="bg2">
                        <a:lumMod val="20000"/>
                        <a:lumOff val="80000"/>
                      </a:schemeClr>
                    </a:solidFill>
                  </a:tcPr>
                </a:tc>
                <a:extLst>
                  <a:ext uri="{0D108BD9-81ED-4DB2-BD59-A6C34878D82A}">
                    <a16:rowId xmlns:a16="http://schemas.microsoft.com/office/drawing/2014/main" val="2152156120"/>
                  </a:ext>
                </a:extLst>
              </a:tr>
              <a:tr h="262816">
                <a:tc>
                  <a:txBody>
                    <a:bodyPr/>
                    <a:lstStyle/>
                    <a:p>
                      <a:endParaRPr lang="en-NL" sz="1200" dirty="0"/>
                    </a:p>
                  </a:txBody>
                  <a:tcP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u="sng" dirty="0">
                          <a:solidFill>
                            <a:srgbClr val="2C6D7F"/>
                          </a:solidFill>
                          <a:effectLst/>
                          <a:latin typeface="Graphik"/>
                          <a:hlinkClick r:id="rId7"/>
                        </a:rPr>
                        <a:t>Fase 5: Definitief ontwerp</a:t>
                      </a:r>
                      <a:endParaRPr lang="en-NL" sz="1200" dirty="0"/>
                    </a:p>
                  </a:txBody>
                  <a:tcPr>
                    <a:solidFill>
                      <a:schemeClr val="bg2">
                        <a:lumMod val="20000"/>
                        <a:lumOff val="80000"/>
                      </a:schemeClr>
                    </a:solidFill>
                  </a:tcPr>
                </a:tc>
                <a:extLst>
                  <a:ext uri="{0D108BD9-81ED-4DB2-BD59-A6C34878D82A}">
                    <a16:rowId xmlns:a16="http://schemas.microsoft.com/office/drawing/2014/main" val="3389220069"/>
                  </a:ext>
                </a:extLst>
              </a:tr>
              <a:tr h="262816">
                <a:tc>
                  <a:txBody>
                    <a:bodyPr/>
                    <a:lstStyle/>
                    <a:p>
                      <a:endParaRPr lang="en-NL" sz="1200"/>
                    </a:p>
                  </a:txBody>
                  <a:tcP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u="sng" dirty="0">
                          <a:solidFill>
                            <a:srgbClr val="2C6D7F"/>
                          </a:solidFill>
                          <a:effectLst/>
                          <a:latin typeface="Graphik"/>
                          <a:hlinkClick r:id="rId8"/>
                        </a:rPr>
                        <a:t>Fase 6: Technisch ontwerp-Bestek</a:t>
                      </a:r>
                      <a:endParaRPr lang="en-NL" sz="1200" dirty="0"/>
                    </a:p>
                  </a:txBody>
                  <a:tcPr>
                    <a:solidFill>
                      <a:schemeClr val="bg2">
                        <a:lumMod val="20000"/>
                        <a:lumOff val="80000"/>
                      </a:schemeClr>
                    </a:solidFill>
                  </a:tcPr>
                </a:tc>
                <a:extLst>
                  <a:ext uri="{0D108BD9-81ED-4DB2-BD59-A6C34878D82A}">
                    <a16:rowId xmlns:a16="http://schemas.microsoft.com/office/drawing/2014/main" val="3370822902"/>
                  </a:ext>
                </a:extLst>
              </a:tr>
              <a:tr h="262816">
                <a:tc>
                  <a:txBody>
                    <a:bodyPr/>
                    <a:lstStyle/>
                    <a:p>
                      <a:endParaRPr lang="en-NL" sz="1200" dirty="0"/>
                    </a:p>
                  </a:txBody>
                  <a:tcP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u="sng" dirty="0">
                          <a:solidFill>
                            <a:srgbClr val="2C6D7F"/>
                          </a:solidFill>
                          <a:effectLst/>
                          <a:latin typeface="Graphik"/>
                          <a:hlinkClick r:id="rId9"/>
                        </a:rPr>
                        <a:t>Fase 7: Prijs- en contractvorming</a:t>
                      </a:r>
                      <a:r>
                        <a:rPr lang="nl-NL" sz="1200" b="0" i="0" u="sng" dirty="0">
                          <a:solidFill>
                            <a:srgbClr val="2C6D7F"/>
                          </a:solidFill>
                          <a:effectLst/>
                          <a:latin typeface="Graphik"/>
                        </a:rPr>
                        <a:t> *</a:t>
                      </a:r>
                      <a:endParaRPr lang="en-NL" sz="1200" dirty="0"/>
                    </a:p>
                  </a:txBody>
                  <a:tcPr>
                    <a:solidFill>
                      <a:schemeClr val="bg2">
                        <a:lumMod val="20000"/>
                        <a:lumOff val="80000"/>
                      </a:schemeClr>
                    </a:solidFill>
                  </a:tcPr>
                </a:tc>
                <a:extLst>
                  <a:ext uri="{0D108BD9-81ED-4DB2-BD59-A6C34878D82A}">
                    <a16:rowId xmlns:a16="http://schemas.microsoft.com/office/drawing/2014/main" val="1449604817"/>
                  </a:ext>
                </a:extLst>
              </a:tr>
              <a:tr h="262816">
                <a:tc>
                  <a:txBody>
                    <a:bodyPr/>
                    <a:lstStyle/>
                    <a:p>
                      <a:endParaRPr lang="en-NL" sz="1200" dirty="0"/>
                    </a:p>
                  </a:txBody>
                  <a:tcP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u="sng" dirty="0">
                          <a:solidFill>
                            <a:srgbClr val="2C6D7F"/>
                          </a:solidFill>
                          <a:effectLst/>
                          <a:latin typeface="Graphik"/>
                          <a:hlinkClick r:id="rId10"/>
                        </a:rPr>
                        <a:t>Fase 8: Uitvoeringsgereed ontwerp</a:t>
                      </a:r>
                      <a:endParaRPr lang="en-NL" sz="1200" dirty="0"/>
                    </a:p>
                  </a:txBody>
                  <a:tcPr>
                    <a:solidFill>
                      <a:schemeClr val="bg2">
                        <a:lumMod val="20000"/>
                        <a:lumOff val="80000"/>
                      </a:schemeClr>
                    </a:solidFill>
                  </a:tcPr>
                </a:tc>
                <a:extLst>
                  <a:ext uri="{0D108BD9-81ED-4DB2-BD59-A6C34878D82A}">
                    <a16:rowId xmlns:a16="http://schemas.microsoft.com/office/drawing/2014/main" val="618230465"/>
                  </a:ext>
                </a:extLst>
              </a:tr>
              <a:tr h="262816">
                <a:tc>
                  <a:txBody>
                    <a:bodyPr/>
                    <a:lstStyle/>
                    <a:p>
                      <a:endParaRPr lang="en-NL" sz="1200" dirty="0"/>
                    </a:p>
                  </a:txBody>
                  <a:tcP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u="sng" dirty="0">
                          <a:solidFill>
                            <a:srgbClr val="2C6D7F"/>
                          </a:solidFill>
                          <a:effectLst/>
                          <a:latin typeface="Graphik"/>
                          <a:hlinkClick r:id="rId11"/>
                        </a:rPr>
                        <a:t>Fase 9: Directievoering</a:t>
                      </a:r>
                      <a:endParaRPr lang="en-NL" sz="1200" dirty="0"/>
                    </a:p>
                  </a:txBody>
                  <a:tcPr>
                    <a:solidFill>
                      <a:schemeClr val="bg2">
                        <a:lumMod val="20000"/>
                        <a:lumOff val="80000"/>
                      </a:schemeClr>
                    </a:solidFill>
                  </a:tcPr>
                </a:tc>
                <a:extLst>
                  <a:ext uri="{0D108BD9-81ED-4DB2-BD59-A6C34878D82A}">
                    <a16:rowId xmlns:a16="http://schemas.microsoft.com/office/drawing/2014/main" val="880544671"/>
                  </a:ext>
                </a:extLst>
              </a:tr>
              <a:tr h="436004">
                <a:tc>
                  <a:txBody>
                    <a:bodyPr/>
                    <a:lstStyle/>
                    <a:p>
                      <a:endParaRPr lang="en-NL" sz="1200" dirty="0"/>
                    </a:p>
                  </a:txBody>
                  <a:tcP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t>Optioneel</a:t>
                      </a:r>
                      <a:r>
                        <a:rPr lang="en-US" sz="1200" dirty="0"/>
                        <a:t>: </a:t>
                      </a:r>
                      <a:r>
                        <a:rPr lang="en-US" sz="1200" dirty="0" err="1"/>
                        <a:t>Overdrachtsfase</a:t>
                      </a:r>
                      <a:r>
                        <a:rPr lang="en-US" sz="1200" dirty="0"/>
                        <a:t> </a:t>
                      </a:r>
                      <a:r>
                        <a:rPr lang="en-US" sz="1200" dirty="0" err="1"/>
                        <a:t>Beheer</a:t>
                      </a:r>
                      <a:r>
                        <a:rPr lang="en-US" sz="1200" dirty="0"/>
                        <a:t> &amp; </a:t>
                      </a:r>
                      <a:r>
                        <a:rPr lang="en-US" sz="1200" dirty="0" err="1"/>
                        <a:t>Onderhoud</a:t>
                      </a:r>
                      <a:endParaRPr lang="en-NL" sz="1200" dirty="0"/>
                    </a:p>
                  </a:txBody>
                  <a:tcPr>
                    <a:solidFill>
                      <a:schemeClr val="bg2">
                        <a:lumMod val="20000"/>
                        <a:lumOff val="80000"/>
                      </a:schemeClr>
                    </a:solidFill>
                  </a:tcPr>
                </a:tc>
                <a:extLst>
                  <a:ext uri="{0D108BD9-81ED-4DB2-BD59-A6C34878D82A}">
                    <a16:rowId xmlns:a16="http://schemas.microsoft.com/office/drawing/2014/main" val="2374639223"/>
                  </a:ext>
                </a:extLst>
              </a:tr>
              <a:tr h="262816">
                <a:tc>
                  <a:txBody>
                    <a:bodyPr/>
                    <a:lstStyle/>
                    <a:p>
                      <a:endParaRPr lang="en-NL" sz="1200" dirty="0"/>
                    </a:p>
                  </a:txBody>
                  <a:tcP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u="sng" dirty="0">
                          <a:solidFill>
                            <a:srgbClr val="2C6D7F"/>
                          </a:solidFill>
                          <a:effectLst/>
                          <a:latin typeface="Graphik"/>
                          <a:hlinkClick r:id="rId12"/>
                        </a:rPr>
                        <a:t>Fase 10: Gebruik-Exploitatie</a:t>
                      </a:r>
                      <a:endParaRPr lang="en-NL" sz="1200" dirty="0"/>
                    </a:p>
                  </a:txBody>
                  <a:tcPr>
                    <a:solidFill>
                      <a:schemeClr val="bg2">
                        <a:lumMod val="20000"/>
                        <a:lumOff val="80000"/>
                      </a:schemeClr>
                    </a:solidFill>
                  </a:tcPr>
                </a:tc>
                <a:extLst>
                  <a:ext uri="{0D108BD9-81ED-4DB2-BD59-A6C34878D82A}">
                    <a16:rowId xmlns:a16="http://schemas.microsoft.com/office/drawing/2014/main" val="1233900224"/>
                  </a:ext>
                </a:extLst>
              </a:tr>
              <a:tr h="262816">
                <a:tc>
                  <a:txBody>
                    <a:bodyPr/>
                    <a:lstStyle/>
                    <a:p>
                      <a:endParaRPr lang="en-NL" sz="1200" dirty="0"/>
                    </a:p>
                  </a:txBody>
                  <a:tcP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t>Optioneel</a:t>
                      </a:r>
                      <a:r>
                        <a:rPr lang="en-US" sz="1200" dirty="0"/>
                        <a:t>: </a:t>
                      </a:r>
                      <a:r>
                        <a:rPr lang="en-US" sz="1200" dirty="0" err="1"/>
                        <a:t>Sloopfase</a:t>
                      </a:r>
                      <a:endParaRPr lang="en-NL" sz="1200" dirty="0"/>
                    </a:p>
                  </a:txBody>
                  <a:tcPr>
                    <a:solidFill>
                      <a:schemeClr val="bg2">
                        <a:lumMod val="20000"/>
                        <a:lumOff val="80000"/>
                      </a:schemeClr>
                    </a:solidFill>
                  </a:tcPr>
                </a:tc>
                <a:extLst>
                  <a:ext uri="{0D108BD9-81ED-4DB2-BD59-A6C34878D82A}">
                    <a16:rowId xmlns:a16="http://schemas.microsoft.com/office/drawing/2014/main" val="1335085777"/>
                  </a:ext>
                </a:extLst>
              </a:tr>
            </a:tbl>
          </a:graphicData>
        </a:graphic>
      </p:graphicFrame>
    </p:spTree>
    <p:extLst>
      <p:ext uri="{BB962C8B-B14F-4D97-AF65-F5344CB8AC3E}">
        <p14:creationId xmlns:p14="http://schemas.microsoft.com/office/powerpoint/2010/main" val="836460453"/>
      </p:ext>
    </p:extLst>
  </p:cSld>
  <p:clrMapOvr>
    <a:masterClrMapping/>
  </p:clrMapOvr>
</p:sld>
</file>

<file path=ppt/theme/theme1.xml><?xml version="1.0" encoding="utf-8"?>
<a:theme xmlns:a="http://schemas.openxmlformats.org/drawingml/2006/main" name="Masterpage_BUP">
  <a:themeElements>
    <a:clrScheme name="BUP 1">
      <a:dk1>
        <a:srgbClr val="000000"/>
      </a:dk1>
      <a:lt1>
        <a:srgbClr val="FFFFFF"/>
      </a:lt1>
      <a:dk2>
        <a:srgbClr val="005A5E"/>
      </a:dk2>
      <a:lt2>
        <a:srgbClr val="9DDED3"/>
      </a:lt2>
      <a:accent1>
        <a:srgbClr val="E55028"/>
      </a:accent1>
      <a:accent2>
        <a:srgbClr val="FFB986"/>
      </a:accent2>
      <a:accent3>
        <a:srgbClr val="005A5E"/>
      </a:accent3>
      <a:accent4>
        <a:srgbClr val="50B9A4"/>
      </a:accent4>
      <a:accent5>
        <a:srgbClr val="C3E1D6"/>
      </a:accent5>
      <a:accent6>
        <a:srgbClr val="E2E5DB"/>
      </a:accent6>
      <a:hlink>
        <a:srgbClr val="E55028"/>
      </a:hlink>
      <a:folHlink>
        <a:srgbClr val="50B9A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M BCF-ppt-handleiding_20211013" id="{D4384473-D3D8-C548-9357-DB80623241E1}" vid="{4FBD4239-89C7-F248-B3B1-F552EC57C4D2}"/>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4DA54012EE6240929C294985A8846C" ma:contentTypeVersion="10" ma:contentTypeDescription="Een nieuw document maken." ma:contentTypeScope="" ma:versionID="269a38e417d88219f008226362a14683">
  <xsd:schema xmlns:xsd="http://www.w3.org/2001/XMLSchema" xmlns:xs="http://www.w3.org/2001/XMLSchema" xmlns:p="http://schemas.microsoft.com/office/2006/metadata/properties" xmlns:ns2="454ae553-14d8-49a3-bca6-cc4ccbde65e8" targetNamespace="http://schemas.microsoft.com/office/2006/metadata/properties" ma:root="true" ma:fieldsID="56fd47542b96373d8d2f844a3403faf9" ns2:_="">
    <xsd:import namespace="454ae553-14d8-49a3-bca6-cc4ccbde65e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4ae553-14d8-49a3-bca6-cc4ccbde65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6CD9AD6-6355-49AF-ACD4-62BF0641CB8F}"/>
</file>

<file path=customXml/itemProps2.xml><?xml version="1.0" encoding="utf-8"?>
<ds:datastoreItem xmlns:ds="http://schemas.openxmlformats.org/officeDocument/2006/customXml" ds:itemID="{150DC29F-CD66-46F6-AEE7-94E529162E19}"/>
</file>

<file path=customXml/itemProps3.xml><?xml version="1.0" encoding="utf-8"?>
<ds:datastoreItem xmlns:ds="http://schemas.openxmlformats.org/officeDocument/2006/customXml" ds:itemID="{8CF3F0B4-5C21-4AF6-BFC9-BFA75E1F36F4}"/>
</file>

<file path=docProps/app.xml><?xml version="1.0" encoding="utf-8"?>
<Properties xmlns="http://schemas.openxmlformats.org/officeDocument/2006/extended-properties" xmlns:vt="http://schemas.openxmlformats.org/officeDocument/2006/docPropsVTypes">
  <Template>Aangepast ontwerp</Template>
  <TotalTime>2418</TotalTime>
  <Words>563</Words>
  <Application>Microsoft Office PowerPoint</Application>
  <PresentationFormat>Breedbeeld</PresentationFormat>
  <Paragraphs>201</Paragraphs>
  <Slides>19</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19</vt:i4>
      </vt:variant>
    </vt:vector>
  </HeadingPairs>
  <TitlesOfParts>
    <vt:vector size="26" baseType="lpstr">
      <vt:lpstr>Arial</vt:lpstr>
      <vt:lpstr>Bebas Kai</vt:lpstr>
      <vt:lpstr>Calibri</vt:lpstr>
      <vt:lpstr>Calibri Light</vt:lpstr>
      <vt:lpstr>Graphik</vt:lpstr>
      <vt:lpstr>Wingdings</vt:lpstr>
      <vt:lpstr>Masterpage_BUP</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subject/>
  <dc:creator>Marrielle Frederiks</dc:creator>
  <cp:keywords/>
  <dc:description/>
  <cp:lastModifiedBy>Wouter Ackermans</cp:lastModifiedBy>
  <cp:revision>573</cp:revision>
  <dcterms:created xsi:type="dcterms:W3CDTF">2021-11-19T15:40:40Z</dcterms:created>
  <dcterms:modified xsi:type="dcterms:W3CDTF">2022-03-31T12:39:29Z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0x010100C24DA54012EE6240929C294985A8846C</vt:lpwstr>
  </property>
</Properties>
</file>