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4"/>
  </p:sldMasterIdLst>
  <p:sldIdLst>
    <p:sldId id="275" r:id="rId5"/>
    <p:sldId id="276" r:id="rId6"/>
    <p:sldId id="277" r:id="rId7"/>
    <p:sldId id="278" r:id="rId8"/>
    <p:sldId id="285" r:id="rId9"/>
    <p:sldId id="279" r:id="rId10"/>
    <p:sldId id="280" r:id="rId11"/>
    <p:sldId id="286" r:id="rId12"/>
    <p:sldId id="287" r:id="rId13"/>
    <p:sldId id="281" r:id="rId14"/>
    <p:sldId id="282" r:id="rId15"/>
    <p:sldId id="289" r:id="rId16"/>
    <p:sldId id="288" r:id="rId17"/>
    <p:sldId id="283" r:id="rId18"/>
    <p:sldId id="284" r:id="rId19"/>
  </p:sldIdLst>
  <p:sldSz cx="42803763" cy="3027521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B500"/>
    <a:srgbClr val="D3DFAB"/>
    <a:srgbClr val="F4D1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46" autoAdjust="0"/>
    <p:restoredTop sz="94660"/>
  </p:normalViewPr>
  <p:slideViewPr>
    <p:cSldViewPr snapToGrid="0">
      <p:cViewPr varScale="1">
        <p:scale>
          <a:sx n="26" d="100"/>
          <a:sy n="26" d="100"/>
        </p:scale>
        <p:origin x="195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98.emf"/><Relationship Id="rId1" Type="http://schemas.openxmlformats.org/officeDocument/2006/relationships/image" Target="../media/image97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emf"/><Relationship Id="rId1" Type="http://schemas.openxmlformats.org/officeDocument/2006/relationships/image" Target="../media/image10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image" Target="../media/image108.emf"/><Relationship Id="rId1" Type="http://schemas.openxmlformats.org/officeDocument/2006/relationships/image" Target="../media/image107.emf"/><Relationship Id="rId6" Type="http://schemas.openxmlformats.org/officeDocument/2006/relationships/image" Target="../media/image112.emf"/><Relationship Id="rId5" Type="http://schemas.openxmlformats.org/officeDocument/2006/relationships/image" Target="../media/image111.emf"/><Relationship Id="rId4" Type="http://schemas.openxmlformats.org/officeDocument/2006/relationships/image" Target="../media/image110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1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emf"/><Relationship Id="rId2" Type="http://schemas.openxmlformats.org/officeDocument/2006/relationships/image" Target="../media/image150.emf"/><Relationship Id="rId1" Type="http://schemas.openxmlformats.org/officeDocument/2006/relationships/image" Target="../media/image149.emf"/><Relationship Id="rId6" Type="http://schemas.openxmlformats.org/officeDocument/2006/relationships/image" Target="../media/image154.emf"/><Relationship Id="rId5" Type="http://schemas.openxmlformats.org/officeDocument/2006/relationships/image" Target="../media/image153.emf"/><Relationship Id="rId4" Type="http://schemas.openxmlformats.org/officeDocument/2006/relationships/image" Target="../media/image15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4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4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image" Target="../media/image29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image" Target="../media/image36.emf"/><Relationship Id="rId4" Type="http://schemas.openxmlformats.org/officeDocument/2006/relationships/image" Target="../media/image39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image" Target="../media/image49.emf"/><Relationship Id="rId4" Type="http://schemas.openxmlformats.org/officeDocument/2006/relationships/image" Target="../media/image52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image" Target="../media/image60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emf"/><Relationship Id="rId1" Type="http://schemas.openxmlformats.org/officeDocument/2006/relationships/image" Target="../media/image86.emf"/><Relationship Id="rId4" Type="http://schemas.openxmlformats.org/officeDocument/2006/relationships/image" Target="../media/image8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0282" y="4954765"/>
            <a:ext cx="36383199" cy="10540259"/>
          </a:xfrm>
        </p:spPr>
        <p:txBody>
          <a:bodyPr anchor="b"/>
          <a:lstStyle>
            <a:lvl1pPr algn="ctr">
              <a:defRPr sz="26488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0471" y="15901497"/>
            <a:ext cx="32102822" cy="7309499"/>
          </a:xfrm>
        </p:spPr>
        <p:txBody>
          <a:bodyPr/>
          <a:lstStyle>
            <a:lvl1pPr marL="0" indent="0" algn="ctr">
              <a:buNone/>
              <a:defRPr sz="10595"/>
            </a:lvl1pPr>
            <a:lvl2pPr marL="2018355" indent="0" algn="ctr">
              <a:buNone/>
              <a:defRPr sz="8829"/>
            </a:lvl2pPr>
            <a:lvl3pPr marL="4036710" indent="0" algn="ctr">
              <a:buNone/>
              <a:defRPr sz="7946"/>
            </a:lvl3pPr>
            <a:lvl4pPr marL="6055065" indent="0" algn="ctr">
              <a:buNone/>
              <a:defRPr sz="7063"/>
            </a:lvl4pPr>
            <a:lvl5pPr marL="8073420" indent="0" algn="ctr">
              <a:buNone/>
              <a:defRPr sz="7063"/>
            </a:lvl5pPr>
            <a:lvl6pPr marL="10091776" indent="0" algn="ctr">
              <a:buNone/>
              <a:defRPr sz="7063"/>
            </a:lvl6pPr>
            <a:lvl7pPr marL="12110131" indent="0" algn="ctr">
              <a:buNone/>
              <a:defRPr sz="7063"/>
            </a:lvl7pPr>
            <a:lvl8pPr marL="14128486" indent="0" algn="ctr">
              <a:buNone/>
              <a:defRPr sz="7063"/>
            </a:lvl8pPr>
            <a:lvl9pPr marL="16146841" indent="0" algn="ctr">
              <a:buNone/>
              <a:defRPr sz="7063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1931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480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631445" y="1611875"/>
            <a:ext cx="9229561" cy="2565684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42761" y="1611875"/>
            <a:ext cx="27153637" cy="2565684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4697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22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0467" y="7547788"/>
            <a:ext cx="36918246" cy="12593645"/>
          </a:xfrm>
        </p:spPr>
        <p:txBody>
          <a:bodyPr anchor="b"/>
          <a:lstStyle>
            <a:lvl1pPr>
              <a:defRPr sz="26488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20467" y="20260574"/>
            <a:ext cx="36918246" cy="6622701"/>
          </a:xfrm>
        </p:spPr>
        <p:txBody>
          <a:bodyPr/>
          <a:lstStyle>
            <a:lvl1pPr marL="0" indent="0">
              <a:buNone/>
              <a:defRPr sz="10595">
                <a:solidFill>
                  <a:schemeClr val="tx1"/>
                </a:solidFill>
              </a:defRPr>
            </a:lvl1pPr>
            <a:lvl2pPr marL="2018355" indent="0">
              <a:buNone/>
              <a:defRPr sz="8829">
                <a:solidFill>
                  <a:schemeClr val="tx1">
                    <a:tint val="75000"/>
                  </a:schemeClr>
                </a:solidFill>
              </a:defRPr>
            </a:lvl2pPr>
            <a:lvl3pPr marL="4036710" indent="0">
              <a:buNone/>
              <a:defRPr sz="7946">
                <a:solidFill>
                  <a:schemeClr val="tx1">
                    <a:tint val="75000"/>
                  </a:schemeClr>
                </a:solidFill>
              </a:defRPr>
            </a:lvl3pPr>
            <a:lvl4pPr marL="6055065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4pPr>
            <a:lvl5pPr marL="8073420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5pPr>
            <a:lvl6pPr marL="10091776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6pPr>
            <a:lvl7pPr marL="12110131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7pPr>
            <a:lvl8pPr marL="14128486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8pPr>
            <a:lvl9pPr marL="16146841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406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42759" y="8059374"/>
            <a:ext cx="18191599" cy="1920934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69405" y="8059374"/>
            <a:ext cx="18191599" cy="1920934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2543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1611882"/>
            <a:ext cx="36918246" cy="585180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8339" y="7421634"/>
            <a:ext cx="18107995" cy="3637228"/>
          </a:xfrm>
        </p:spPr>
        <p:txBody>
          <a:bodyPr anchor="b"/>
          <a:lstStyle>
            <a:lvl1pPr marL="0" indent="0">
              <a:buNone/>
              <a:defRPr sz="10595" b="1"/>
            </a:lvl1pPr>
            <a:lvl2pPr marL="2018355" indent="0">
              <a:buNone/>
              <a:defRPr sz="8829" b="1"/>
            </a:lvl2pPr>
            <a:lvl3pPr marL="4036710" indent="0">
              <a:buNone/>
              <a:defRPr sz="7946" b="1"/>
            </a:lvl3pPr>
            <a:lvl4pPr marL="6055065" indent="0">
              <a:buNone/>
              <a:defRPr sz="7063" b="1"/>
            </a:lvl4pPr>
            <a:lvl5pPr marL="8073420" indent="0">
              <a:buNone/>
              <a:defRPr sz="7063" b="1"/>
            </a:lvl5pPr>
            <a:lvl6pPr marL="10091776" indent="0">
              <a:buNone/>
              <a:defRPr sz="7063" b="1"/>
            </a:lvl6pPr>
            <a:lvl7pPr marL="12110131" indent="0">
              <a:buNone/>
              <a:defRPr sz="7063" b="1"/>
            </a:lvl7pPr>
            <a:lvl8pPr marL="14128486" indent="0">
              <a:buNone/>
              <a:defRPr sz="7063" b="1"/>
            </a:lvl8pPr>
            <a:lvl9pPr marL="16146841" indent="0">
              <a:buNone/>
              <a:defRPr sz="7063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48339" y="11058863"/>
            <a:ext cx="18107995" cy="1626592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669408" y="7421634"/>
            <a:ext cx="18197174" cy="3637228"/>
          </a:xfrm>
        </p:spPr>
        <p:txBody>
          <a:bodyPr anchor="b"/>
          <a:lstStyle>
            <a:lvl1pPr marL="0" indent="0">
              <a:buNone/>
              <a:defRPr sz="10595" b="1"/>
            </a:lvl1pPr>
            <a:lvl2pPr marL="2018355" indent="0">
              <a:buNone/>
              <a:defRPr sz="8829" b="1"/>
            </a:lvl2pPr>
            <a:lvl3pPr marL="4036710" indent="0">
              <a:buNone/>
              <a:defRPr sz="7946" b="1"/>
            </a:lvl3pPr>
            <a:lvl4pPr marL="6055065" indent="0">
              <a:buNone/>
              <a:defRPr sz="7063" b="1"/>
            </a:lvl4pPr>
            <a:lvl5pPr marL="8073420" indent="0">
              <a:buNone/>
              <a:defRPr sz="7063" b="1"/>
            </a:lvl5pPr>
            <a:lvl6pPr marL="10091776" indent="0">
              <a:buNone/>
              <a:defRPr sz="7063" b="1"/>
            </a:lvl6pPr>
            <a:lvl7pPr marL="12110131" indent="0">
              <a:buNone/>
              <a:defRPr sz="7063" b="1"/>
            </a:lvl7pPr>
            <a:lvl8pPr marL="14128486" indent="0">
              <a:buNone/>
              <a:defRPr sz="7063" b="1"/>
            </a:lvl8pPr>
            <a:lvl9pPr marL="16146841" indent="0">
              <a:buNone/>
              <a:defRPr sz="7063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669408" y="11058863"/>
            <a:ext cx="18197174" cy="1626592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6248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9323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3355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2018348"/>
            <a:ext cx="13805328" cy="7064216"/>
          </a:xfrm>
        </p:spPr>
        <p:txBody>
          <a:bodyPr anchor="b"/>
          <a:lstStyle>
            <a:lvl1pPr>
              <a:defRPr sz="14127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7174" y="4359077"/>
            <a:ext cx="21669405" cy="21515024"/>
          </a:xfrm>
        </p:spPr>
        <p:txBody>
          <a:bodyPr/>
          <a:lstStyle>
            <a:lvl1pPr>
              <a:defRPr sz="14127"/>
            </a:lvl1pPr>
            <a:lvl2pPr>
              <a:defRPr sz="12361"/>
            </a:lvl2pPr>
            <a:lvl3pPr>
              <a:defRPr sz="10595"/>
            </a:lvl3pPr>
            <a:lvl4pPr>
              <a:defRPr sz="8829"/>
            </a:lvl4pPr>
            <a:lvl5pPr>
              <a:defRPr sz="8829"/>
            </a:lvl5pPr>
            <a:lvl6pPr>
              <a:defRPr sz="8829"/>
            </a:lvl6pPr>
            <a:lvl7pPr>
              <a:defRPr sz="8829"/>
            </a:lvl7pPr>
            <a:lvl8pPr>
              <a:defRPr sz="8829"/>
            </a:lvl8pPr>
            <a:lvl9pPr>
              <a:defRPr sz="8829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34" y="9082564"/>
            <a:ext cx="13805328" cy="16826573"/>
          </a:xfrm>
        </p:spPr>
        <p:txBody>
          <a:bodyPr/>
          <a:lstStyle>
            <a:lvl1pPr marL="0" indent="0">
              <a:buNone/>
              <a:defRPr sz="7063"/>
            </a:lvl1pPr>
            <a:lvl2pPr marL="2018355" indent="0">
              <a:buNone/>
              <a:defRPr sz="6180"/>
            </a:lvl2pPr>
            <a:lvl3pPr marL="4036710" indent="0">
              <a:buNone/>
              <a:defRPr sz="5298"/>
            </a:lvl3pPr>
            <a:lvl4pPr marL="6055065" indent="0">
              <a:buNone/>
              <a:defRPr sz="4415"/>
            </a:lvl4pPr>
            <a:lvl5pPr marL="8073420" indent="0">
              <a:buNone/>
              <a:defRPr sz="4415"/>
            </a:lvl5pPr>
            <a:lvl6pPr marL="10091776" indent="0">
              <a:buNone/>
              <a:defRPr sz="4415"/>
            </a:lvl6pPr>
            <a:lvl7pPr marL="12110131" indent="0">
              <a:buNone/>
              <a:defRPr sz="4415"/>
            </a:lvl7pPr>
            <a:lvl8pPr marL="14128486" indent="0">
              <a:buNone/>
              <a:defRPr sz="4415"/>
            </a:lvl8pPr>
            <a:lvl9pPr marL="16146841" indent="0">
              <a:buNone/>
              <a:defRPr sz="4415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526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2018348"/>
            <a:ext cx="13805328" cy="7064216"/>
          </a:xfrm>
        </p:spPr>
        <p:txBody>
          <a:bodyPr anchor="b"/>
          <a:lstStyle>
            <a:lvl1pPr>
              <a:defRPr sz="14127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197174" y="4359077"/>
            <a:ext cx="21669405" cy="21515024"/>
          </a:xfrm>
        </p:spPr>
        <p:txBody>
          <a:bodyPr anchor="t"/>
          <a:lstStyle>
            <a:lvl1pPr marL="0" indent="0">
              <a:buNone/>
              <a:defRPr sz="14127"/>
            </a:lvl1pPr>
            <a:lvl2pPr marL="2018355" indent="0">
              <a:buNone/>
              <a:defRPr sz="12361"/>
            </a:lvl2pPr>
            <a:lvl3pPr marL="4036710" indent="0">
              <a:buNone/>
              <a:defRPr sz="10595"/>
            </a:lvl3pPr>
            <a:lvl4pPr marL="6055065" indent="0">
              <a:buNone/>
              <a:defRPr sz="8829"/>
            </a:lvl4pPr>
            <a:lvl5pPr marL="8073420" indent="0">
              <a:buNone/>
              <a:defRPr sz="8829"/>
            </a:lvl5pPr>
            <a:lvl6pPr marL="10091776" indent="0">
              <a:buNone/>
              <a:defRPr sz="8829"/>
            </a:lvl6pPr>
            <a:lvl7pPr marL="12110131" indent="0">
              <a:buNone/>
              <a:defRPr sz="8829"/>
            </a:lvl7pPr>
            <a:lvl8pPr marL="14128486" indent="0">
              <a:buNone/>
              <a:defRPr sz="8829"/>
            </a:lvl8pPr>
            <a:lvl9pPr marL="16146841" indent="0">
              <a:buNone/>
              <a:defRPr sz="8829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34" y="9082564"/>
            <a:ext cx="13805328" cy="16826573"/>
          </a:xfrm>
        </p:spPr>
        <p:txBody>
          <a:bodyPr/>
          <a:lstStyle>
            <a:lvl1pPr marL="0" indent="0">
              <a:buNone/>
              <a:defRPr sz="7063"/>
            </a:lvl1pPr>
            <a:lvl2pPr marL="2018355" indent="0">
              <a:buNone/>
              <a:defRPr sz="6180"/>
            </a:lvl2pPr>
            <a:lvl3pPr marL="4036710" indent="0">
              <a:buNone/>
              <a:defRPr sz="5298"/>
            </a:lvl3pPr>
            <a:lvl4pPr marL="6055065" indent="0">
              <a:buNone/>
              <a:defRPr sz="4415"/>
            </a:lvl4pPr>
            <a:lvl5pPr marL="8073420" indent="0">
              <a:buNone/>
              <a:defRPr sz="4415"/>
            </a:lvl5pPr>
            <a:lvl6pPr marL="10091776" indent="0">
              <a:buNone/>
              <a:defRPr sz="4415"/>
            </a:lvl6pPr>
            <a:lvl7pPr marL="12110131" indent="0">
              <a:buNone/>
              <a:defRPr sz="4415"/>
            </a:lvl7pPr>
            <a:lvl8pPr marL="14128486" indent="0">
              <a:buNone/>
              <a:defRPr sz="4415"/>
            </a:lvl8pPr>
            <a:lvl9pPr marL="16146841" indent="0">
              <a:buNone/>
              <a:defRPr sz="4415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4161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2759" y="1611882"/>
            <a:ext cx="36918246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2759" y="8059374"/>
            <a:ext cx="36918246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2759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178747" y="28060644"/>
            <a:ext cx="14446270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230157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7640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4036710" rtl="0" eaLnBrk="1" latinLnBrk="0" hangingPunct="1">
        <a:lnSpc>
          <a:spcPct val="90000"/>
        </a:lnSpc>
        <a:spcBef>
          <a:spcPct val="0"/>
        </a:spcBef>
        <a:buNone/>
        <a:defRPr sz="194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9178" indent="-1009178" algn="l" defTabSz="4036710" rtl="0" eaLnBrk="1" latinLnBrk="0" hangingPunct="1">
        <a:lnSpc>
          <a:spcPct val="90000"/>
        </a:lnSpc>
        <a:spcBef>
          <a:spcPts val="4415"/>
        </a:spcBef>
        <a:buFont typeface="Arial" panose="020B0604020202020204" pitchFamily="34" charset="0"/>
        <a:buChar char="•"/>
        <a:defRPr sz="12361" kern="1200">
          <a:solidFill>
            <a:schemeClr val="tx1"/>
          </a:solidFill>
          <a:latin typeface="+mn-lt"/>
          <a:ea typeface="+mn-ea"/>
          <a:cs typeface="+mn-cs"/>
        </a:defRPr>
      </a:lvl1pPr>
      <a:lvl2pPr marL="302753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10595" kern="1200">
          <a:solidFill>
            <a:schemeClr val="tx1"/>
          </a:solidFill>
          <a:latin typeface="+mn-lt"/>
          <a:ea typeface="+mn-ea"/>
          <a:cs typeface="+mn-cs"/>
        </a:defRPr>
      </a:lvl2pPr>
      <a:lvl3pPr marL="504588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8829" kern="1200">
          <a:solidFill>
            <a:schemeClr val="tx1"/>
          </a:solidFill>
          <a:latin typeface="+mn-lt"/>
          <a:ea typeface="+mn-ea"/>
          <a:cs typeface="+mn-cs"/>
        </a:defRPr>
      </a:lvl3pPr>
      <a:lvl4pPr marL="706424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908259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110095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311930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513766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7156019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1pPr>
      <a:lvl2pPr marL="2018355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403671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3pPr>
      <a:lvl4pPr marL="6055065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807342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0091776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2110131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4128486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6146841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emf"/><Relationship Id="rId3" Type="http://schemas.openxmlformats.org/officeDocument/2006/relationships/image" Target="../media/image99.emf"/><Relationship Id="rId7" Type="http://schemas.openxmlformats.org/officeDocument/2006/relationships/oleObject" Target="ILS%20Ontwerp%20&amp;%20Engineering%20v1.0.xlsx!ILS%20O&amp;E!R373K4:R416K16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97.emf"/><Relationship Id="rId5" Type="http://schemas.openxmlformats.org/officeDocument/2006/relationships/oleObject" Target="ILS%20Ontwerp%20&amp;%20Engineering%20v1.0.xlsx!ILS%20O&amp;E!R284K4:R327K16" TargetMode="External"/><Relationship Id="rId4" Type="http://schemas.openxmlformats.org/officeDocument/2006/relationships/image" Target="../media/image100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emf"/><Relationship Id="rId3" Type="http://schemas.openxmlformats.org/officeDocument/2006/relationships/image" Target="../media/image103.emf"/><Relationship Id="rId7" Type="http://schemas.openxmlformats.org/officeDocument/2006/relationships/oleObject" Target="ILS%20Ontwerp%20&amp;%20Engineering%20v1.0.xlsx!ILS%20O&amp;E!R632K4:R678K16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01.emf"/><Relationship Id="rId5" Type="http://schemas.openxmlformats.org/officeDocument/2006/relationships/oleObject" Target="ILS%20Ontwerp%20&amp;%20Engineering%20v1.0.xlsx!ILS%20O&amp;E!R461K4:R509K16" TargetMode="External"/><Relationship Id="rId4" Type="http://schemas.openxmlformats.org/officeDocument/2006/relationships/image" Target="../media/image10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05.emf"/><Relationship Id="rId4" Type="http://schemas.openxmlformats.org/officeDocument/2006/relationships/oleObject" Target="ILS%20Ontwerp%20&amp;%20Engineering%20v1.0.xlsx!ILS%20O&amp;E!R680K4:R727K16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emf"/><Relationship Id="rId13" Type="http://schemas.openxmlformats.org/officeDocument/2006/relationships/image" Target="../media/image123.emf"/><Relationship Id="rId18" Type="http://schemas.openxmlformats.org/officeDocument/2006/relationships/image" Target="../media/image128.emf"/><Relationship Id="rId26" Type="http://schemas.openxmlformats.org/officeDocument/2006/relationships/image" Target="../media/image136.png"/><Relationship Id="rId39" Type="http://schemas.openxmlformats.org/officeDocument/2006/relationships/oleObject" Target="ILS%20Ontwerp%20&amp;%20Engineering%20v1.0.xlsx!ILS%20O&amp;E!R1366K4:R1390K16" TargetMode="External"/><Relationship Id="rId3" Type="http://schemas.openxmlformats.org/officeDocument/2006/relationships/image" Target="../media/image113.emf"/><Relationship Id="rId21" Type="http://schemas.openxmlformats.org/officeDocument/2006/relationships/image" Target="../media/image131.emf"/><Relationship Id="rId34" Type="http://schemas.openxmlformats.org/officeDocument/2006/relationships/image" Target="../media/image108.emf"/><Relationship Id="rId42" Type="http://schemas.openxmlformats.org/officeDocument/2006/relationships/image" Target="../media/image112.emf"/><Relationship Id="rId7" Type="http://schemas.openxmlformats.org/officeDocument/2006/relationships/image" Target="../media/image117.emf"/><Relationship Id="rId12" Type="http://schemas.openxmlformats.org/officeDocument/2006/relationships/image" Target="../media/image122.emf"/><Relationship Id="rId17" Type="http://schemas.openxmlformats.org/officeDocument/2006/relationships/image" Target="../media/image127.emf"/><Relationship Id="rId25" Type="http://schemas.openxmlformats.org/officeDocument/2006/relationships/image" Target="../media/image135.emf"/><Relationship Id="rId33" Type="http://schemas.openxmlformats.org/officeDocument/2006/relationships/oleObject" Target="ILS%20Ontwerp%20&amp;%20Engineering%20v1.0.xlsx!ILS%20O&amp;E!R1287K4:R1312K16" TargetMode="External"/><Relationship Id="rId38" Type="http://schemas.openxmlformats.org/officeDocument/2006/relationships/image" Target="../media/image110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26.emf"/><Relationship Id="rId20" Type="http://schemas.openxmlformats.org/officeDocument/2006/relationships/image" Target="../media/image130.emf"/><Relationship Id="rId29" Type="http://schemas.openxmlformats.org/officeDocument/2006/relationships/image" Target="../media/image139.png"/><Relationship Id="rId41" Type="http://schemas.openxmlformats.org/officeDocument/2006/relationships/oleObject" Target="ILS%20Ontwerp%20&amp;%20Engineering%20v1.0.xlsx!ILS%20O&amp;E!R1392K4:R1416K16" TargetMode="Externa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16.emf"/><Relationship Id="rId11" Type="http://schemas.openxmlformats.org/officeDocument/2006/relationships/image" Target="../media/image121.emf"/><Relationship Id="rId24" Type="http://schemas.openxmlformats.org/officeDocument/2006/relationships/image" Target="../media/image134.emf"/><Relationship Id="rId32" Type="http://schemas.openxmlformats.org/officeDocument/2006/relationships/image" Target="../media/image107.emf"/><Relationship Id="rId37" Type="http://schemas.openxmlformats.org/officeDocument/2006/relationships/oleObject" Target="ILS%20Ontwerp%20&amp;%20Engineering%20v1.0.xlsx!ILS%20O&amp;E!R1340K4:R1364K16" TargetMode="External"/><Relationship Id="rId40" Type="http://schemas.openxmlformats.org/officeDocument/2006/relationships/image" Target="../media/image111.emf"/><Relationship Id="rId5" Type="http://schemas.openxmlformats.org/officeDocument/2006/relationships/image" Target="../media/image115.emf"/><Relationship Id="rId15" Type="http://schemas.openxmlformats.org/officeDocument/2006/relationships/image" Target="../media/image125.emf"/><Relationship Id="rId23" Type="http://schemas.openxmlformats.org/officeDocument/2006/relationships/image" Target="../media/image133.emf"/><Relationship Id="rId28" Type="http://schemas.openxmlformats.org/officeDocument/2006/relationships/image" Target="../media/image138.png"/><Relationship Id="rId36" Type="http://schemas.openxmlformats.org/officeDocument/2006/relationships/image" Target="../media/image109.emf"/><Relationship Id="rId10" Type="http://schemas.openxmlformats.org/officeDocument/2006/relationships/image" Target="../media/image120.emf"/><Relationship Id="rId19" Type="http://schemas.openxmlformats.org/officeDocument/2006/relationships/image" Target="../media/image129.emf"/><Relationship Id="rId31" Type="http://schemas.openxmlformats.org/officeDocument/2006/relationships/oleObject" Target="ILS%20Ontwerp%20&amp;%20Engineering%20v1.0.xlsx!ILS%20O&amp;E!R1261K4:R1285K16" TargetMode="External"/><Relationship Id="rId4" Type="http://schemas.openxmlformats.org/officeDocument/2006/relationships/image" Target="../media/image114.emf"/><Relationship Id="rId9" Type="http://schemas.openxmlformats.org/officeDocument/2006/relationships/image" Target="../media/image119.emf"/><Relationship Id="rId14" Type="http://schemas.openxmlformats.org/officeDocument/2006/relationships/image" Target="../media/image124.emf"/><Relationship Id="rId22" Type="http://schemas.openxmlformats.org/officeDocument/2006/relationships/image" Target="../media/image132.emf"/><Relationship Id="rId27" Type="http://schemas.openxmlformats.org/officeDocument/2006/relationships/image" Target="../media/image137.png"/><Relationship Id="rId30" Type="http://schemas.openxmlformats.org/officeDocument/2006/relationships/image" Target="../media/image140.png"/><Relationship Id="rId35" Type="http://schemas.openxmlformats.org/officeDocument/2006/relationships/oleObject" Target="ILS%20Ontwerp%20&amp;%20Engineering%20v1.0.xlsx!ILS%20O&amp;E!R1314K4:R1338K16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emf"/><Relationship Id="rId3" Type="http://schemas.openxmlformats.org/officeDocument/2006/relationships/image" Target="../media/image142.emf"/><Relationship Id="rId7" Type="http://schemas.openxmlformats.org/officeDocument/2006/relationships/image" Target="../media/image146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45.emf"/><Relationship Id="rId11" Type="http://schemas.openxmlformats.org/officeDocument/2006/relationships/image" Target="../media/image141.emf"/><Relationship Id="rId5" Type="http://schemas.openxmlformats.org/officeDocument/2006/relationships/image" Target="../media/image144.emf"/><Relationship Id="rId10" Type="http://schemas.openxmlformats.org/officeDocument/2006/relationships/oleObject" Target="ILS%20Ontwerp%20&amp;%20Engineering%20v1.0.xlsx!ILS%20O&amp;E!R1418K4:R1442K16" TargetMode="External"/><Relationship Id="rId4" Type="http://schemas.openxmlformats.org/officeDocument/2006/relationships/image" Target="../media/image143.emf"/><Relationship Id="rId9" Type="http://schemas.openxmlformats.org/officeDocument/2006/relationships/image" Target="../media/image148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emf"/><Relationship Id="rId13" Type="http://schemas.openxmlformats.org/officeDocument/2006/relationships/image" Target="../media/image165.emf"/><Relationship Id="rId18" Type="http://schemas.openxmlformats.org/officeDocument/2006/relationships/image" Target="../media/image170.emf"/><Relationship Id="rId26" Type="http://schemas.openxmlformats.org/officeDocument/2006/relationships/image" Target="../media/image178.emf"/><Relationship Id="rId39" Type="http://schemas.openxmlformats.org/officeDocument/2006/relationships/oleObject" Target="ILS%20Ontwerp%20&amp;%20Engineering%20v1.0.xlsx!ILS%20O&amp;E!R1497K4:R1522K16" TargetMode="External"/><Relationship Id="rId3" Type="http://schemas.openxmlformats.org/officeDocument/2006/relationships/image" Target="../media/image155.emf"/><Relationship Id="rId21" Type="http://schemas.openxmlformats.org/officeDocument/2006/relationships/image" Target="../media/image173.emf"/><Relationship Id="rId34" Type="http://schemas.openxmlformats.org/officeDocument/2006/relationships/image" Target="../media/image186.png"/><Relationship Id="rId42" Type="http://schemas.openxmlformats.org/officeDocument/2006/relationships/image" Target="../media/image152.emf"/><Relationship Id="rId7" Type="http://schemas.openxmlformats.org/officeDocument/2006/relationships/image" Target="../media/image159.emf"/><Relationship Id="rId12" Type="http://schemas.openxmlformats.org/officeDocument/2006/relationships/image" Target="../media/image164.emf"/><Relationship Id="rId17" Type="http://schemas.openxmlformats.org/officeDocument/2006/relationships/image" Target="../media/image169.emf"/><Relationship Id="rId25" Type="http://schemas.openxmlformats.org/officeDocument/2006/relationships/image" Target="../media/image177.emf"/><Relationship Id="rId33" Type="http://schemas.openxmlformats.org/officeDocument/2006/relationships/image" Target="../media/image185.png"/><Relationship Id="rId38" Type="http://schemas.openxmlformats.org/officeDocument/2006/relationships/image" Target="../media/image150.emf"/><Relationship Id="rId46" Type="http://schemas.openxmlformats.org/officeDocument/2006/relationships/image" Target="../media/image154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68.emf"/><Relationship Id="rId20" Type="http://schemas.openxmlformats.org/officeDocument/2006/relationships/image" Target="../media/image172.emf"/><Relationship Id="rId29" Type="http://schemas.openxmlformats.org/officeDocument/2006/relationships/image" Target="../media/image181.emf"/><Relationship Id="rId41" Type="http://schemas.openxmlformats.org/officeDocument/2006/relationships/oleObject" Target="ILS%20Ontwerp%20&amp;%20Engineering%20v1.0.xlsx!ILS%20O&amp;E!R1524K4:R1550K16" TargetMode="Externa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58.emf"/><Relationship Id="rId11" Type="http://schemas.openxmlformats.org/officeDocument/2006/relationships/image" Target="../media/image163.emf"/><Relationship Id="rId24" Type="http://schemas.openxmlformats.org/officeDocument/2006/relationships/image" Target="../media/image176.emf"/><Relationship Id="rId32" Type="http://schemas.openxmlformats.org/officeDocument/2006/relationships/image" Target="../media/image184.emf"/><Relationship Id="rId37" Type="http://schemas.openxmlformats.org/officeDocument/2006/relationships/oleObject" Target="ILS%20Ontwerp%20&amp;%20Engineering%20v1.0.xlsx!ILS%20O&amp;E!R1470K4:R1495K16" TargetMode="External"/><Relationship Id="rId40" Type="http://schemas.openxmlformats.org/officeDocument/2006/relationships/image" Target="../media/image151.emf"/><Relationship Id="rId45" Type="http://schemas.openxmlformats.org/officeDocument/2006/relationships/oleObject" Target="ILS%20Ontwerp%20&amp;%20Engineering%20v1.0.xlsx!ILS%20O&amp;E!R1579K4:R1604K16" TargetMode="External"/><Relationship Id="rId5" Type="http://schemas.openxmlformats.org/officeDocument/2006/relationships/image" Target="../media/image157.emf"/><Relationship Id="rId15" Type="http://schemas.openxmlformats.org/officeDocument/2006/relationships/image" Target="../media/image167.emf"/><Relationship Id="rId23" Type="http://schemas.openxmlformats.org/officeDocument/2006/relationships/image" Target="../media/image175.emf"/><Relationship Id="rId28" Type="http://schemas.openxmlformats.org/officeDocument/2006/relationships/image" Target="../media/image180.emf"/><Relationship Id="rId36" Type="http://schemas.openxmlformats.org/officeDocument/2006/relationships/image" Target="../media/image149.emf"/><Relationship Id="rId10" Type="http://schemas.openxmlformats.org/officeDocument/2006/relationships/image" Target="../media/image162.emf"/><Relationship Id="rId19" Type="http://schemas.openxmlformats.org/officeDocument/2006/relationships/image" Target="../media/image171.emf"/><Relationship Id="rId31" Type="http://schemas.openxmlformats.org/officeDocument/2006/relationships/image" Target="../media/image183.emf"/><Relationship Id="rId44" Type="http://schemas.openxmlformats.org/officeDocument/2006/relationships/image" Target="../media/image153.emf"/><Relationship Id="rId4" Type="http://schemas.openxmlformats.org/officeDocument/2006/relationships/image" Target="../media/image156.emf"/><Relationship Id="rId9" Type="http://schemas.openxmlformats.org/officeDocument/2006/relationships/image" Target="../media/image161.emf"/><Relationship Id="rId14" Type="http://schemas.openxmlformats.org/officeDocument/2006/relationships/image" Target="../media/image166.emf"/><Relationship Id="rId22" Type="http://schemas.openxmlformats.org/officeDocument/2006/relationships/image" Target="../media/image174.emf"/><Relationship Id="rId27" Type="http://schemas.openxmlformats.org/officeDocument/2006/relationships/image" Target="../media/image179.emf"/><Relationship Id="rId30" Type="http://schemas.openxmlformats.org/officeDocument/2006/relationships/image" Target="../media/image182.emf"/><Relationship Id="rId35" Type="http://schemas.openxmlformats.org/officeDocument/2006/relationships/oleObject" Target="ILS%20Ontwerp%20&amp;%20Engineering%20v1.0.xlsx!ILS%20O&amp;E!R1444K4:R1468K16" TargetMode="External"/><Relationship Id="rId43" Type="http://schemas.openxmlformats.org/officeDocument/2006/relationships/oleObject" Target="ILS%20Ontwerp%20&amp;%20Engineering%20v1.0.xlsx!ILS%20O&amp;E!R1552K4:R1577K16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ILS%20Ontwerp%20&amp;%20Engineering%20v1.0.xlsx!ILS%20O&amp;E!R329K4:R371K16" TargetMode="External"/><Relationship Id="rId3" Type="http://schemas.openxmlformats.org/officeDocument/2006/relationships/image" Target="../media/image7.emf"/><Relationship Id="rId7" Type="http://schemas.openxmlformats.org/officeDocument/2006/relationships/oleObject" Target="ILS%20Ontwerp%20&amp;%20Engineering%20v1.0.xlsx!ILS%20O&amp;E!R17K4:R53K16" TargetMode="External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emf"/><Relationship Id="rId11" Type="http://schemas.openxmlformats.org/officeDocument/2006/relationships/oleObject" Target="ILS%20Ontwerp%20&amp;%20Engineering%20v1.0.xlsx!ILS%20O&amp;E!R237K4:R282K16" TargetMode="External"/><Relationship Id="rId5" Type="http://schemas.openxmlformats.org/officeDocument/2006/relationships/image" Target="../media/image9.png"/><Relationship Id="rId10" Type="http://schemas.openxmlformats.org/officeDocument/2006/relationships/image" Target="../media/image4.emf"/><Relationship Id="rId4" Type="http://schemas.openxmlformats.org/officeDocument/2006/relationships/image" Target="../media/image8.emf"/><Relationship Id="rId9" Type="http://schemas.openxmlformats.org/officeDocument/2006/relationships/oleObject" Target="ILS%20Ontwerp%20&amp;%20Engineering%20v1.0.xlsx!ILS%20O&amp;E!R89K4:R122K16" TargetMode="External"/><Relationship Id="rId1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oleObject" Target="ILS%20Ontwerp%20&amp;%20Engineering%20v1.0.xlsx!ILS%20O&amp;E!R596K4:R630K16" TargetMode="External"/><Relationship Id="rId3" Type="http://schemas.openxmlformats.org/officeDocument/2006/relationships/image" Target="../media/image15.emf"/><Relationship Id="rId7" Type="http://schemas.openxmlformats.org/officeDocument/2006/relationships/oleObject" Target="ILS%20Ontwerp%20&amp;%20Engineering%20v1.0.xlsx!ILS%20O&amp;E!R418K4:R459K16" TargetMode="External"/><Relationship Id="rId12" Type="http://schemas.openxmlformats.org/officeDocument/2006/relationships/image" Target="../media/image1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emf"/><Relationship Id="rId11" Type="http://schemas.openxmlformats.org/officeDocument/2006/relationships/oleObject" Target="ILS%20Ontwerp%20&amp;%20Engineering%20v1.0.xlsx!ILS%20O&amp;E!R555K4:R594K16" TargetMode="External"/><Relationship Id="rId5" Type="http://schemas.openxmlformats.org/officeDocument/2006/relationships/image" Target="../media/image17.emf"/><Relationship Id="rId10" Type="http://schemas.openxmlformats.org/officeDocument/2006/relationships/image" Target="../media/image12.emf"/><Relationship Id="rId4" Type="http://schemas.openxmlformats.org/officeDocument/2006/relationships/image" Target="../media/image16.emf"/><Relationship Id="rId9" Type="http://schemas.openxmlformats.org/officeDocument/2006/relationships/oleObject" Target="ILS%20Ontwerp%20&amp;%20Engineering%20v1.0.xlsx!ILS%20O&amp;E!R511K4:R553K16" TargetMode="External"/><Relationship Id="rId14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oleObject" Target="ILS%20Ontwerp%20&amp;%20Engineering%20v1.0.xlsx!ILS%20O&amp;E!R807K4:R879K16" TargetMode="External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12" Type="http://schemas.openxmlformats.org/officeDocument/2006/relationships/image" Target="../media/image19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4.png"/><Relationship Id="rId11" Type="http://schemas.openxmlformats.org/officeDocument/2006/relationships/oleObject" Target="ILS%20Ontwerp%20&amp;%20Engineering%20v1.0.xlsx!ILS%20O&amp;E!R729K4:R805K16" TargetMode="External"/><Relationship Id="rId5" Type="http://schemas.openxmlformats.org/officeDocument/2006/relationships/image" Target="../media/image23.emf"/><Relationship Id="rId10" Type="http://schemas.openxmlformats.org/officeDocument/2006/relationships/image" Target="../media/image28.png"/><Relationship Id="rId4" Type="http://schemas.openxmlformats.org/officeDocument/2006/relationships/image" Target="../media/image22.emf"/><Relationship Id="rId9" Type="http://schemas.openxmlformats.org/officeDocument/2006/relationships/image" Target="../media/image27.emf"/><Relationship Id="rId1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32.emf"/><Relationship Id="rId7" Type="http://schemas.openxmlformats.org/officeDocument/2006/relationships/oleObject" Target="ILS%20Ontwerp%20&amp;%20Engineering%20v1.0.xlsx!ILS%20O&amp;E!R881K4:R917K16" TargetMode="External"/><Relationship Id="rId12" Type="http://schemas.openxmlformats.org/officeDocument/2006/relationships/image" Target="../media/image3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5.emf"/><Relationship Id="rId11" Type="http://schemas.openxmlformats.org/officeDocument/2006/relationships/oleObject" Target="ILS%20Ontwerp%20&amp;%20Engineering%20v1.0.xlsx!ILS%20O&amp;E!R952K4:R1019K16" TargetMode="External"/><Relationship Id="rId5" Type="http://schemas.openxmlformats.org/officeDocument/2006/relationships/image" Target="../media/image34.emf"/><Relationship Id="rId10" Type="http://schemas.openxmlformats.org/officeDocument/2006/relationships/image" Target="../media/image30.emf"/><Relationship Id="rId4" Type="http://schemas.openxmlformats.org/officeDocument/2006/relationships/image" Target="../media/image33.emf"/><Relationship Id="rId9" Type="http://schemas.openxmlformats.org/officeDocument/2006/relationships/oleObject" Target="ILS%20Ontwerp%20&amp;%20Engineering%20v1.0.xlsx!ILS%20O&amp;E!R919K4:R950K16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36.emf"/><Relationship Id="rId18" Type="http://schemas.openxmlformats.org/officeDocument/2006/relationships/oleObject" Target="ILS%20Ontwerp%20&amp;%20Engineering%20v1.0.xlsx!ILS%20O&amp;E!R1711K4:R1743K16" TargetMode="External"/><Relationship Id="rId3" Type="http://schemas.openxmlformats.org/officeDocument/2006/relationships/image" Target="../media/image40.emf"/><Relationship Id="rId7" Type="http://schemas.openxmlformats.org/officeDocument/2006/relationships/image" Target="../media/image44.png"/><Relationship Id="rId12" Type="http://schemas.openxmlformats.org/officeDocument/2006/relationships/oleObject" Target="ILS%20Ontwerp%20&amp;%20Engineering%20v1.0.xlsx!ILS%20O&amp;E!R1021K4:R1056K16" TargetMode="External"/><Relationship Id="rId17" Type="http://schemas.openxmlformats.org/officeDocument/2006/relationships/image" Target="../media/image38.emf"/><Relationship Id="rId2" Type="http://schemas.openxmlformats.org/officeDocument/2006/relationships/slideLayout" Target="../slideLayouts/slideLayout1.xml"/><Relationship Id="rId16" Type="http://schemas.openxmlformats.org/officeDocument/2006/relationships/oleObject" Target="ILS%20Ontwerp%20&amp;%20Engineering%20v1.0.xlsx!ILS%20O&amp;E!R1606K4:R1646K16" TargetMode="Externa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3.emf"/><Relationship Id="rId11" Type="http://schemas.openxmlformats.org/officeDocument/2006/relationships/image" Target="../media/image48.emf"/><Relationship Id="rId5" Type="http://schemas.openxmlformats.org/officeDocument/2006/relationships/image" Target="../media/image42.emf"/><Relationship Id="rId15" Type="http://schemas.openxmlformats.org/officeDocument/2006/relationships/image" Target="../media/image37.emf"/><Relationship Id="rId10" Type="http://schemas.openxmlformats.org/officeDocument/2006/relationships/image" Target="../media/image47.emf"/><Relationship Id="rId19" Type="http://schemas.openxmlformats.org/officeDocument/2006/relationships/image" Target="../media/image39.emf"/><Relationship Id="rId4" Type="http://schemas.openxmlformats.org/officeDocument/2006/relationships/image" Target="../media/image41.emf"/><Relationship Id="rId9" Type="http://schemas.openxmlformats.org/officeDocument/2006/relationships/image" Target="../media/image46.png"/><Relationship Id="rId14" Type="http://schemas.openxmlformats.org/officeDocument/2006/relationships/oleObject" Target="ILS%20Ontwerp%20&amp;%20Engineering%20v1.0.xlsx!ILS%20O&amp;E!R1141K4:R1180K16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13" Type="http://schemas.openxmlformats.org/officeDocument/2006/relationships/image" Target="../media/image50.emf"/><Relationship Id="rId3" Type="http://schemas.openxmlformats.org/officeDocument/2006/relationships/image" Target="../media/image53.emf"/><Relationship Id="rId7" Type="http://schemas.openxmlformats.org/officeDocument/2006/relationships/image" Target="../media/image57.emf"/><Relationship Id="rId12" Type="http://schemas.openxmlformats.org/officeDocument/2006/relationships/oleObject" Target="ILS%20Ontwerp%20&amp;%20Engineering%20v1.0.xlsx!ILS%20O&amp;E!R1096K4:R1139K16" TargetMode="External"/><Relationship Id="rId17" Type="http://schemas.openxmlformats.org/officeDocument/2006/relationships/image" Target="../media/image52.emf"/><Relationship Id="rId2" Type="http://schemas.openxmlformats.org/officeDocument/2006/relationships/slideLayout" Target="../slideLayouts/slideLayout1.xml"/><Relationship Id="rId16" Type="http://schemas.openxmlformats.org/officeDocument/2006/relationships/oleObject" Target="ILS%20Ontwerp%20&amp;%20Engineering%20v1.0.xlsx!ILS%20O&amp;E!R1225K4:R1259K16" TargetMode="Externa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6.emf"/><Relationship Id="rId11" Type="http://schemas.openxmlformats.org/officeDocument/2006/relationships/image" Target="../media/image49.emf"/><Relationship Id="rId5" Type="http://schemas.openxmlformats.org/officeDocument/2006/relationships/image" Target="../media/image55.emf"/><Relationship Id="rId15" Type="http://schemas.openxmlformats.org/officeDocument/2006/relationships/image" Target="../media/image51.emf"/><Relationship Id="rId10" Type="http://schemas.openxmlformats.org/officeDocument/2006/relationships/oleObject" Target="ILS%20Ontwerp%20&amp;%20Engineering%20v1.0.xlsx!ILS%20O&amp;E!R1058K4:R1094K16" TargetMode="External"/><Relationship Id="rId4" Type="http://schemas.openxmlformats.org/officeDocument/2006/relationships/image" Target="../media/image54.emf"/><Relationship Id="rId9" Type="http://schemas.openxmlformats.org/officeDocument/2006/relationships/image" Target="../media/image59.emf"/><Relationship Id="rId14" Type="http://schemas.openxmlformats.org/officeDocument/2006/relationships/oleObject" Target="ILS%20Ontwerp%20&amp;%20Engineering%20v1.0.xlsx!ILS%20O&amp;E!R1182K4:R1223K16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emf"/><Relationship Id="rId18" Type="http://schemas.openxmlformats.org/officeDocument/2006/relationships/image" Target="../media/image77.emf"/><Relationship Id="rId26" Type="http://schemas.openxmlformats.org/officeDocument/2006/relationships/image" Target="../media/image85.emf"/><Relationship Id="rId3" Type="http://schemas.openxmlformats.org/officeDocument/2006/relationships/image" Target="../media/image62.emf"/><Relationship Id="rId21" Type="http://schemas.openxmlformats.org/officeDocument/2006/relationships/image" Target="../media/image80.emf"/><Relationship Id="rId7" Type="http://schemas.openxmlformats.org/officeDocument/2006/relationships/image" Target="../media/image66.emf"/><Relationship Id="rId12" Type="http://schemas.openxmlformats.org/officeDocument/2006/relationships/image" Target="../media/image71.emf"/><Relationship Id="rId17" Type="http://schemas.openxmlformats.org/officeDocument/2006/relationships/image" Target="../media/image76.emf"/><Relationship Id="rId25" Type="http://schemas.openxmlformats.org/officeDocument/2006/relationships/image" Target="../media/image84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75.emf"/><Relationship Id="rId20" Type="http://schemas.openxmlformats.org/officeDocument/2006/relationships/image" Target="../media/image79.emf"/><Relationship Id="rId29" Type="http://schemas.openxmlformats.org/officeDocument/2006/relationships/oleObject" Target="ILS%20Ontwerp%20&amp;%20Engineering%20v1.0.xlsx!ILS%20O&amp;E!R1681K4:R1709K16" TargetMode="Externa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5.emf"/><Relationship Id="rId11" Type="http://schemas.openxmlformats.org/officeDocument/2006/relationships/image" Target="../media/image70.emf"/><Relationship Id="rId24" Type="http://schemas.openxmlformats.org/officeDocument/2006/relationships/image" Target="../media/image83.emf"/><Relationship Id="rId5" Type="http://schemas.openxmlformats.org/officeDocument/2006/relationships/image" Target="../media/image64.emf"/><Relationship Id="rId15" Type="http://schemas.openxmlformats.org/officeDocument/2006/relationships/image" Target="../media/image74.emf"/><Relationship Id="rId23" Type="http://schemas.openxmlformats.org/officeDocument/2006/relationships/image" Target="../media/image82.emf"/><Relationship Id="rId28" Type="http://schemas.openxmlformats.org/officeDocument/2006/relationships/image" Target="../media/image60.emf"/><Relationship Id="rId10" Type="http://schemas.openxmlformats.org/officeDocument/2006/relationships/image" Target="../media/image69.emf"/><Relationship Id="rId19" Type="http://schemas.openxmlformats.org/officeDocument/2006/relationships/image" Target="../media/image78.emf"/><Relationship Id="rId4" Type="http://schemas.openxmlformats.org/officeDocument/2006/relationships/image" Target="../media/image63.emf"/><Relationship Id="rId9" Type="http://schemas.openxmlformats.org/officeDocument/2006/relationships/image" Target="../media/image68.emf"/><Relationship Id="rId14" Type="http://schemas.openxmlformats.org/officeDocument/2006/relationships/image" Target="../media/image73.emf"/><Relationship Id="rId22" Type="http://schemas.openxmlformats.org/officeDocument/2006/relationships/image" Target="../media/image81.emf"/><Relationship Id="rId27" Type="http://schemas.openxmlformats.org/officeDocument/2006/relationships/oleObject" Target="ILS%20Ontwerp%20&amp;%20Engineering%20v1.0.xlsx!ILS%20O&amp;E!R1648K4:R1679K16" TargetMode="External"/><Relationship Id="rId30" Type="http://schemas.openxmlformats.org/officeDocument/2006/relationships/image" Target="../media/image61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emf"/><Relationship Id="rId13" Type="http://schemas.openxmlformats.org/officeDocument/2006/relationships/image" Target="../media/image87.emf"/><Relationship Id="rId3" Type="http://schemas.openxmlformats.org/officeDocument/2006/relationships/image" Target="../media/image90.emf"/><Relationship Id="rId7" Type="http://schemas.openxmlformats.org/officeDocument/2006/relationships/image" Target="../media/image94.emf"/><Relationship Id="rId12" Type="http://schemas.openxmlformats.org/officeDocument/2006/relationships/oleObject" Target="ILS%20Ontwerp%20&amp;%20Engineering%20v1.0.xlsx!ILS%20O&amp;E!R124K4:R159K16" TargetMode="External"/><Relationship Id="rId17" Type="http://schemas.openxmlformats.org/officeDocument/2006/relationships/image" Target="../media/image89.emf"/><Relationship Id="rId2" Type="http://schemas.openxmlformats.org/officeDocument/2006/relationships/slideLayout" Target="../slideLayouts/slideLayout1.xml"/><Relationship Id="rId16" Type="http://schemas.openxmlformats.org/officeDocument/2006/relationships/oleObject" Target="ILS%20Ontwerp%20&amp;%20Engineering%20v1.0.xlsx!ILS%20O&amp;E!R202K4:R235K16" TargetMode="External"/><Relationship Id="rId1" Type="http://schemas.openxmlformats.org/officeDocument/2006/relationships/vmlDrawing" Target="../drawings/vmlDrawing9.vml"/><Relationship Id="rId6" Type="http://schemas.openxmlformats.org/officeDocument/2006/relationships/image" Target="../media/image93.emf"/><Relationship Id="rId11" Type="http://schemas.openxmlformats.org/officeDocument/2006/relationships/image" Target="../media/image86.emf"/><Relationship Id="rId5" Type="http://schemas.openxmlformats.org/officeDocument/2006/relationships/image" Target="../media/image92.emf"/><Relationship Id="rId15" Type="http://schemas.openxmlformats.org/officeDocument/2006/relationships/image" Target="../media/image88.emf"/><Relationship Id="rId10" Type="http://schemas.openxmlformats.org/officeDocument/2006/relationships/oleObject" Target="ILS%20Ontwerp%20&amp;%20Engineering%20v1.0.xlsx!ILS%20O&amp;E!R55K4:R87K16" TargetMode="External"/><Relationship Id="rId4" Type="http://schemas.openxmlformats.org/officeDocument/2006/relationships/image" Target="../media/image91.emf"/><Relationship Id="rId9" Type="http://schemas.openxmlformats.org/officeDocument/2006/relationships/image" Target="../media/image96.emf"/><Relationship Id="rId14" Type="http://schemas.openxmlformats.org/officeDocument/2006/relationships/oleObject" Target="ILS%20Ontwerp%20&amp;%20Engineering%20v1.0.xlsx!ILS%20O&amp;E!R161K4:R200K1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" name="Text Box 107"/>
          <p:cNvSpPr txBox="1">
            <a:spLocks noChangeArrowheads="1"/>
          </p:cNvSpPr>
          <p:nvPr/>
        </p:nvSpPr>
        <p:spPr bwMode="auto">
          <a:xfrm>
            <a:off x="26492201" y="4126331"/>
            <a:ext cx="15632114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ILS Ontwerp &amp; Engineering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PRESTATIEMODELLEN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6" name="Text Box 108"/>
          <p:cNvSpPr txBox="1">
            <a:spLocks noChangeArrowheads="1"/>
          </p:cNvSpPr>
          <p:nvPr/>
        </p:nvSpPr>
        <p:spPr bwMode="auto">
          <a:xfrm>
            <a:off x="26492201" y="6784258"/>
            <a:ext cx="15170587" cy="1795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PROJECT: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…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ONDERVERDELING DISCIPLINES: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Bouwkundig —...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Constructie —...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Installatie —...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Bouwfysica —...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DATUM: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2200" dirty="0" smtClean="0">
                <a:solidFill>
                  <a:srgbClr val="000000"/>
                </a:solidFill>
                <a:latin typeface="Interstate-Regular" charset="0"/>
              </a:rPr>
              <a:t>18-09-2019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VERSIE: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1.0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STATUS: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Concept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OPGESTELD DOOR: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LEESWIJZER: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Uitgangspunt is minimaal BIM basis ILS v1.0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Opgesteld voor de inhoud van prestatiemodellen, met als enige uitzondering de eventuele verdere productuitwerking vanuit een adviseur tijdens de UO Fase.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Definities en inbegrepen op basis van NL-</a:t>
            </a:r>
            <a:r>
              <a:rPr lang="nl-NL" altLang="nl-NL" sz="2200" dirty="0" err="1">
                <a:solidFill>
                  <a:srgbClr val="000000"/>
                </a:solidFill>
                <a:latin typeface="Interstate-Regular" charset="0"/>
              </a:rPr>
              <a:t>SfB</a:t>
            </a: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 (site BIM Loket)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De NL-</a:t>
            </a:r>
            <a:r>
              <a:rPr lang="nl-NL" altLang="nl-NL" sz="2200" dirty="0" err="1">
                <a:solidFill>
                  <a:srgbClr val="000000"/>
                </a:solidFill>
                <a:latin typeface="Interstate-Regular" charset="0"/>
              </a:rPr>
              <a:t>SfB</a:t>
            </a: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 code [38.1*- Inbouwpakketten] is een samenstelling van verschillende componenten, denk aan wanden, vloeren, plafonds, openingen, installatiecomponenten. Voor de gegevensbehoefte wordt hiervoor verwezen naar de van toepassing zijnde kaarten.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De NL-</a:t>
            </a:r>
            <a:r>
              <a:rPr lang="nl-NL" altLang="nl-NL" sz="2200" dirty="0" err="1">
                <a:solidFill>
                  <a:srgbClr val="000000"/>
                </a:solidFill>
                <a:latin typeface="Interstate-Regular" charset="0"/>
              </a:rPr>
              <a:t>SfB</a:t>
            </a: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 code [48.1*- Afwerkingspakketten] is een samenstelling van verschillende componenten, denk aan wandafwerking, vloerafwerking, </a:t>
            </a:r>
            <a:r>
              <a:rPr lang="nl-NL" altLang="nl-NL" sz="2200" dirty="0" err="1">
                <a:solidFill>
                  <a:srgbClr val="000000"/>
                </a:solidFill>
                <a:latin typeface="Interstate-Regular" charset="0"/>
              </a:rPr>
              <a:t>plafondsafwerking</a:t>
            </a: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. Voor de gegevensbehoefte wordt hiervoor verwezen naar de van toepassing zijnde kaarten.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Verantwoordelijkheden t.a.v. het aanleveren, modelleren en valideren van de informatie in het model dienen te worden omschreven en een separaat afsprakendocument.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AFKORTINGEN: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g </a:t>
            </a: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= generiek, voor alle elementen en over de projecten heen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e =</a:t>
            </a: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 element specifiek, over de projecten heen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p</a:t>
            </a: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 = project specifiek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endParaRPr lang="nl-NL" altLang="nl-NL" dirty="0">
              <a:solidFill>
                <a:srgbClr val="000000"/>
              </a:solidFill>
              <a:latin typeface="Interstate-Regular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dirty="0">
                <a:solidFill>
                  <a:srgbClr val="000000"/>
                </a:solidFill>
                <a:latin typeface="Interstate-Regular" charset="0"/>
              </a:rPr>
              <a:t>Fasering op basis van DNR STB 2014 aangevuld met as-</a:t>
            </a:r>
            <a:r>
              <a:rPr lang="nl-NL" altLang="nl-NL" dirty="0" err="1">
                <a:solidFill>
                  <a:srgbClr val="000000"/>
                </a:solidFill>
                <a:latin typeface="Interstate-Regular" charset="0"/>
              </a:rPr>
              <a:t>build</a:t>
            </a:r>
            <a:r>
              <a:rPr lang="nl-NL" altLang="nl-NL" dirty="0">
                <a:solidFill>
                  <a:srgbClr val="000000"/>
                </a:solidFill>
                <a:latin typeface="Interstate-Regular" charset="0"/>
              </a:rPr>
              <a:t> en </a:t>
            </a:r>
            <a:r>
              <a:rPr lang="nl-NL" altLang="nl-NL" dirty="0" smtClean="0">
                <a:solidFill>
                  <a:srgbClr val="000000"/>
                </a:solidFill>
                <a:latin typeface="Interstate-Regular" charset="0"/>
              </a:rPr>
              <a:t>as-</a:t>
            </a:r>
            <a:r>
              <a:rPr lang="nl-NL" altLang="nl-NL" dirty="0" err="1" smtClean="0">
                <a:solidFill>
                  <a:srgbClr val="000000"/>
                </a:solidFill>
                <a:latin typeface="Interstate-Regular" charset="0"/>
              </a:rPr>
              <a:t>maintained</a:t>
            </a:r>
            <a:endParaRPr lang="nl-NL" altLang="nl-NL" dirty="0" smtClean="0">
              <a:solidFill>
                <a:srgbClr val="000000"/>
              </a:solidFill>
              <a:latin typeface="Interstate-Regular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dirty="0">
                <a:solidFill>
                  <a:prstClr val="black"/>
                </a:solidFill>
                <a:latin typeface="Arial" panose="020B0604020202020204" pitchFamily="34" charset="0"/>
              </a:rPr>
              <a:t>Er mogen geen meerdere waarden in een parameter worden ingevuld</a:t>
            </a:r>
            <a:r>
              <a:rPr lang="nl-NL" altLang="nl-NL" dirty="0" smtClean="0">
                <a:solidFill>
                  <a:prstClr val="black"/>
                </a:solidFill>
                <a:latin typeface="Arial" panose="020B0604020202020204" pitchFamily="34" charset="0"/>
              </a:rPr>
              <a:t>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dirty="0">
                <a:solidFill>
                  <a:prstClr val="black"/>
                </a:solidFill>
                <a:latin typeface="Arial" panose="020B0604020202020204" pitchFamily="34" charset="0"/>
              </a:rPr>
              <a:t>Fase is uitgelicht wanneer er in de Fase een toevoeging, aanpassing of verdere detailuitwerking wordt verwacht van het betreffende element en bevat minimaal de informatie van de voorgaande Fases.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8" name="Afbeelding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816" y="7590297"/>
            <a:ext cx="20572018" cy="15094618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7744473"/>
              </p:ext>
            </p:extLst>
          </p:nvPr>
        </p:nvGraphicFramePr>
        <p:xfrm>
          <a:off x="34869591" y="26902814"/>
          <a:ext cx="20288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3" name="Werkblad" r:id="rId4" imgW="2028923" imgH="380905" progId="Excel.Sheet.12">
                  <p:embed/>
                </p:oleObj>
              </mc:Choice>
              <mc:Fallback>
                <p:oleObj name="Werkblad" r:id="rId4" imgW="2028923" imgH="38090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869591" y="26902814"/>
                        <a:ext cx="2028825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827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8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CONSTRUCTIEF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(2/4)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7" name="Groep 26"/>
          <p:cNvGrpSpPr/>
          <p:nvPr/>
        </p:nvGrpSpPr>
        <p:grpSpPr>
          <a:xfrm>
            <a:off x="9714078" y="1991120"/>
            <a:ext cx="2900513" cy="4545287"/>
            <a:chOff x="1559655" y="22297173"/>
            <a:chExt cx="2900513" cy="4545287"/>
          </a:xfrm>
        </p:grpSpPr>
        <p:sp>
          <p:nvSpPr>
            <p:cNvPr id="28" name="Text Box 21"/>
            <p:cNvSpPr txBox="1">
              <a:spLocks noChangeArrowheads="1"/>
            </p:cNvSpPr>
            <p:nvPr/>
          </p:nvSpPr>
          <p:spPr bwMode="auto">
            <a:xfrm>
              <a:off x="1580443" y="2229717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21.2*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9" name="Picture 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9655" y="23962460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30" name="Groep 29"/>
          <p:cNvGrpSpPr/>
          <p:nvPr/>
        </p:nvGrpSpPr>
        <p:grpSpPr>
          <a:xfrm>
            <a:off x="30301740" y="1986683"/>
            <a:ext cx="2880000" cy="4545288"/>
            <a:chOff x="22010935" y="22297172"/>
            <a:chExt cx="2880000" cy="4545288"/>
          </a:xfrm>
        </p:grpSpPr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>
              <a:off x="22011210" y="2229717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22.2*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5" name="Picture 2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0935" y="23960872"/>
              <a:ext cx="2880000" cy="28815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5965694"/>
              </p:ext>
            </p:extLst>
          </p:nvPr>
        </p:nvGraphicFramePr>
        <p:xfrm>
          <a:off x="3878263" y="8175625"/>
          <a:ext cx="14573250" cy="149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6" name="Werkblad" r:id="rId5" imgW="16192456" imgH="16564070" progId="Excel.Sheet.12">
                  <p:link updateAutomatic="1"/>
                </p:oleObj>
              </mc:Choice>
              <mc:Fallback>
                <p:oleObj name="Werkblad" r:id="rId5" imgW="16192456" imgH="1656407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78263" y="8175625"/>
                        <a:ext cx="14573250" cy="1498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013554"/>
              </p:ext>
            </p:extLst>
          </p:nvPr>
        </p:nvGraphicFramePr>
        <p:xfrm>
          <a:off x="24455438" y="8088313"/>
          <a:ext cx="14573250" cy="1516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7" name="Werkblad" r:id="rId7" imgW="16192456" imgH="16906970" progId="Excel.Sheet.12">
                  <p:link updateAutomatic="1"/>
                </p:oleObj>
              </mc:Choice>
              <mc:Fallback>
                <p:oleObj name="Werkblad" r:id="rId7" imgW="16192456" imgH="1690697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455438" y="8088313"/>
                        <a:ext cx="14573250" cy="15162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275202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275202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355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8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CONSTRUCTIEF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</a:t>
            </a:r>
            <a:r>
              <a:rPr lang="nl-NL" altLang="nl-NL" sz="8000" dirty="0" smtClean="0">
                <a:solidFill>
                  <a:srgbClr val="808080"/>
                </a:solidFill>
                <a:latin typeface="Calibri" panose="020F0502020204030204" pitchFamily="34" charset="0"/>
              </a:rPr>
              <a:t>3/4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9" name="Groep 18"/>
          <p:cNvGrpSpPr/>
          <p:nvPr/>
        </p:nvGrpSpPr>
        <p:grpSpPr>
          <a:xfrm>
            <a:off x="30301878" y="1988877"/>
            <a:ext cx="2879725" cy="4545013"/>
            <a:chOff x="22013530" y="4984787"/>
            <a:chExt cx="2879725" cy="4545013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22013530" y="4984787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27.2*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1" name="Picture 2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3530" y="6650075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2" name="Groep 21"/>
          <p:cNvGrpSpPr/>
          <p:nvPr/>
        </p:nvGrpSpPr>
        <p:grpSpPr>
          <a:xfrm>
            <a:off x="9724472" y="1988879"/>
            <a:ext cx="2879725" cy="4545012"/>
            <a:chOff x="1577570" y="4984788"/>
            <a:chExt cx="2879725" cy="4545012"/>
          </a:xfrm>
        </p:grpSpPr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1577570" y="4984788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23.2*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4" name="Picture 2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6650075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0128493"/>
              </p:ext>
            </p:extLst>
          </p:nvPr>
        </p:nvGraphicFramePr>
        <p:xfrm>
          <a:off x="3878263" y="7739063"/>
          <a:ext cx="14573250" cy="1586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0" name="Werkblad" r:id="rId5" imgW="16192456" imgH="17687925" progId="Excel.Sheet.12">
                  <p:link updateAutomatic="1"/>
                </p:oleObj>
              </mc:Choice>
              <mc:Fallback>
                <p:oleObj name="Werkblad" r:id="rId5" imgW="16192456" imgH="1768792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78263" y="7739063"/>
                        <a:ext cx="14573250" cy="1586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8601716"/>
              </p:ext>
            </p:extLst>
          </p:nvPr>
        </p:nvGraphicFramePr>
        <p:xfrm>
          <a:off x="24455438" y="7673975"/>
          <a:ext cx="14573250" cy="1599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1" name="Werkblad" r:id="rId7" imgW="16192456" imgH="17830800" progId="Excel.Sheet.12">
                  <p:link updateAutomatic="1"/>
                </p:oleObj>
              </mc:Choice>
              <mc:Fallback>
                <p:oleObj name="Werkblad" r:id="rId7" imgW="16192456" imgH="178308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455438" y="7673975"/>
                        <a:ext cx="14573250" cy="15990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275202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275202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400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8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CONSTRUCTIEF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</a:t>
            </a:r>
            <a:r>
              <a:rPr lang="nl-NL" altLang="nl-NL" sz="8000" dirty="0" smtClean="0">
                <a:solidFill>
                  <a:srgbClr val="808080"/>
                </a:solidFill>
                <a:latin typeface="Calibri" panose="020F0502020204030204" pitchFamily="34" charset="0"/>
              </a:rPr>
              <a:t>4/4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0" name="Groep 19"/>
          <p:cNvGrpSpPr/>
          <p:nvPr/>
        </p:nvGrpSpPr>
        <p:grpSpPr>
          <a:xfrm>
            <a:off x="9721762" y="1987394"/>
            <a:ext cx="2885144" cy="4543460"/>
            <a:chOff x="1574860" y="15656075"/>
            <a:chExt cx="2885144" cy="4543460"/>
          </a:xfrm>
        </p:grpSpPr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1580279" y="15656075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28.1*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2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4860" y="17318222"/>
              <a:ext cx="2879725" cy="288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0425146"/>
              </p:ext>
            </p:extLst>
          </p:nvPr>
        </p:nvGraphicFramePr>
        <p:xfrm>
          <a:off x="3878263" y="8770938"/>
          <a:ext cx="14573250" cy="137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Werkblad" r:id="rId4" imgW="16192456" imgH="15382780" progId="Excel.Sheet.12">
                  <p:link updateAutomatic="1"/>
                </p:oleObj>
              </mc:Choice>
              <mc:Fallback>
                <p:oleObj name="Werkblad" r:id="rId4" imgW="16192456" imgH="1538278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78263" y="8770938"/>
                        <a:ext cx="14573250" cy="13796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275202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886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2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INSTALLATIE-W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(1/2)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11"/>
          <p:cNvGrpSpPr>
            <a:grpSpLocks/>
          </p:cNvGrpSpPr>
          <p:nvPr/>
        </p:nvGrpSpPr>
        <p:grpSpPr bwMode="auto">
          <a:xfrm>
            <a:off x="1883809" y="2094704"/>
            <a:ext cx="18561050" cy="1439862"/>
            <a:chOff x="91201370" y="98293422"/>
            <a:chExt cx="18561352" cy="1440000"/>
          </a:xfrm>
        </p:grpSpPr>
        <p:pic>
          <p:nvPicPr>
            <p:cNvPr id="8204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01370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05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81708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06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762046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07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042384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08" name="Picture 1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322722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6" name="Group 18"/>
          <p:cNvGrpSpPr>
            <a:grpSpLocks/>
          </p:cNvGrpSpPr>
          <p:nvPr/>
        </p:nvGrpSpPr>
        <p:grpSpPr bwMode="auto">
          <a:xfrm>
            <a:off x="22372315" y="2091416"/>
            <a:ext cx="18738850" cy="1439862"/>
            <a:chOff x="111378041" y="98293422"/>
            <a:chExt cx="18737470" cy="1440000"/>
          </a:xfrm>
        </p:grpSpPr>
        <p:pic>
          <p:nvPicPr>
            <p:cNvPr id="8211" name="Picture 1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78041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2" name="Picture 2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837535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3" name="Picture 2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297029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4" name="Picture 2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756523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5" name="Picture 2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216017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6" name="Picture 2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75511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8" name="Group 26"/>
          <p:cNvGrpSpPr>
            <a:grpSpLocks/>
          </p:cNvGrpSpPr>
          <p:nvPr/>
        </p:nvGrpSpPr>
        <p:grpSpPr bwMode="auto">
          <a:xfrm>
            <a:off x="1882227" y="11476524"/>
            <a:ext cx="18561050" cy="1439862"/>
            <a:chOff x="91201370" y="107325540"/>
            <a:chExt cx="18561352" cy="1440000"/>
          </a:xfrm>
        </p:grpSpPr>
        <p:pic>
          <p:nvPicPr>
            <p:cNvPr id="8219" name="Picture 27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01370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20" name="Picture 28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81708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21" name="Picture 29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762046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22" name="Picture 30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042384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23" name="Picture 31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322722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35" name="Group 39"/>
          <p:cNvGrpSpPr>
            <a:grpSpLocks/>
          </p:cNvGrpSpPr>
          <p:nvPr/>
        </p:nvGrpSpPr>
        <p:grpSpPr bwMode="auto">
          <a:xfrm>
            <a:off x="1759196" y="20921932"/>
            <a:ext cx="18807112" cy="1439862"/>
            <a:chOff x="111309893" y="107263173"/>
            <a:chExt cx="18805618" cy="1440000"/>
          </a:xfrm>
        </p:grpSpPr>
        <p:pic>
          <p:nvPicPr>
            <p:cNvPr id="8232" name="Picture 40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09893" y="107263173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33" name="Picture 41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92702" y="107263173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34" name="Picture 42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75511" y="107263173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76" name="Text Box 21"/>
          <p:cNvSpPr txBox="1">
            <a:spLocks noChangeArrowheads="1"/>
          </p:cNvSpPr>
          <p:nvPr/>
        </p:nvSpPr>
        <p:spPr bwMode="auto">
          <a:xfrm>
            <a:off x="1581250" y="633681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51.**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7" name="Text Box 21"/>
          <p:cNvSpPr txBox="1">
            <a:spLocks noChangeArrowheads="1"/>
          </p:cNvSpPr>
          <p:nvPr/>
        </p:nvSpPr>
        <p:spPr bwMode="auto">
          <a:xfrm>
            <a:off x="22170284" y="633681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52.**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8" name="Text Box 21"/>
          <p:cNvSpPr txBox="1">
            <a:spLocks noChangeArrowheads="1"/>
          </p:cNvSpPr>
          <p:nvPr/>
        </p:nvSpPr>
        <p:spPr bwMode="auto">
          <a:xfrm>
            <a:off x="1584123" y="15434007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53.**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9" name="Text Box 21"/>
          <p:cNvSpPr txBox="1">
            <a:spLocks noChangeArrowheads="1"/>
          </p:cNvSpPr>
          <p:nvPr/>
        </p:nvSpPr>
        <p:spPr bwMode="auto">
          <a:xfrm>
            <a:off x="1581250" y="24900962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55.**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0" name="Text Box 21"/>
          <p:cNvSpPr txBox="1">
            <a:spLocks noChangeArrowheads="1"/>
          </p:cNvSpPr>
          <p:nvPr/>
        </p:nvSpPr>
        <p:spPr bwMode="auto">
          <a:xfrm>
            <a:off x="22169449" y="24734298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56.**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2" name="Text Box 21"/>
          <p:cNvSpPr txBox="1">
            <a:spLocks noChangeArrowheads="1"/>
          </p:cNvSpPr>
          <p:nvPr/>
        </p:nvSpPr>
        <p:spPr bwMode="auto">
          <a:xfrm>
            <a:off x="22169449" y="15691017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54.**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88" name="Group 33"/>
          <p:cNvGrpSpPr>
            <a:grpSpLocks/>
          </p:cNvGrpSpPr>
          <p:nvPr/>
        </p:nvGrpSpPr>
        <p:grpSpPr bwMode="auto">
          <a:xfrm>
            <a:off x="22459633" y="20926555"/>
            <a:ext cx="18561050" cy="1439862"/>
            <a:chOff x="91201370" y="116200596"/>
            <a:chExt cx="18561352" cy="1440000"/>
          </a:xfrm>
        </p:grpSpPr>
        <p:pic>
          <p:nvPicPr>
            <p:cNvPr id="89" name="Picture 34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01370" y="11620059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90" name="Picture 35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08487" y="11620059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91" name="Picture 36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615604" y="11620059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92" name="Picture 37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322722" y="11620059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44" name="Groep 43"/>
          <p:cNvGrpSpPr/>
          <p:nvPr/>
        </p:nvGrpSpPr>
        <p:grpSpPr>
          <a:xfrm>
            <a:off x="22453821" y="11454281"/>
            <a:ext cx="18572675" cy="1422826"/>
            <a:chOff x="22296850" y="11542772"/>
            <a:chExt cx="18572675" cy="1422826"/>
          </a:xfrm>
        </p:grpSpPr>
        <p:pic>
          <p:nvPicPr>
            <p:cNvPr id="94" name="Afbeelding 93">
              <a:extLst>
                <a:ext uri="{FF2B5EF4-FFF2-40B4-BE49-F238E27FC236}">
                  <a16:creationId xmlns:a16="http://schemas.microsoft.com/office/drawing/2014/main" id="{A2B36025-0195-4D59-9BAF-DB55AAAA6D08}"/>
                </a:ext>
              </a:extLst>
            </p:cNvPr>
            <p:cNvPicPr>
              <a:picLocks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22296850" y="11574671"/>
              <a:ext cx="1445789" cy="1390927"/>
            </a:xfrm>
            <a:prstGeom prst="rect">
              <a:avLst/>
            </a:prstGeom>
          </p:spPr>
        </p:pic>
        <p:pic>
          <p:nvPicPr>
            <p:cNvPr id="95" name="Afbeelding 94">
              <a:extLst>
                <a:ext uri="{FF2B5EF4-FFF2-40B4-BE49-F238E27FC236}">
                  <a16:creationId xmlns:a16="http://schemas.microsoft.com/office/drawing/2014/main" id="{7BB634CF-311E-45DE-8C6E-B138E29B5858}"/>
                </a:ext>
              </a:extLst>
            </p:cNvPr>
            <p:cNvPicPr>
              <a:picLocks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26577119" y="11544548"/>
              <a:ext cx="1445789" cy="1390927"/>
            </a:xfrm>
            <a:prstGeom prst="rect">
              <a:avLst/>
            </a:prstGeom>
          </p:spPr>
        </p:pic>
        <p:pic>
          <p:nvPicPr>
            <p:cNvPr id="96" name="Afbeelding 95">
              <a:extLst>
                <a:ext uri="{FF2B5EF4-FFF2-40B4-BE49-F238E27FC236}">
                  <a16:creationId xmlns:a16="http://schemas.microsoft.com/office/drawing/2014/main" id="{3B325EAA-B237-4AC8-8FD9-AEF728E40259}"/>
                </a:ext>
              </a:extLst>
            </p:cNvPr>
            <p:cNvPicPr>
              <a:picLocks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35126364" y="11542772"/>
              <a:ext cx="1441240" cy="1390927"/>
            </a:xfrm>
            <a:prstGeom prst="rect">
              <a:avLst/>
            </a:prstGeom>
          </p:spPr>
        </p:pic>
        <p:pic>
          <p:nvPicPr>
            <p:cNvPr id="97" name="Afbeelding 96">
              <a:extLst>
                <a:ext uri="{FF2B5EF4-FFF2-40B4-BE49-F238E27FC236}">
                  <a16:creationId xmlns:a16="http://schemas.microsoft.com/office/drawing/2014/main" id="{8D1FD441-81F8-4235-9CFD-33B2B622DC84}"/>
                </a:ext>
              </a:extLst>
            </p:cNvPr>
            <p:cNvPicPr>
              <a:picLocks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30857387" y="11574670"/>
              <a:ext cx="1441240" cy="1390927"/>
            </a:xfrm>
            <a:prstGeom prst="rect">
              <a:avLst/>
            </a:prstGeom>
          </p:spPr>
        </p:pic>
        <p:pic>
          <p:nvPicPr>
            <p:cNvPr id="98" name="Afbeelding 97">
              <a:extLst>
                <a:ext uri="{FF2B5EF4-FFF2-40B4-BE49-F238E27FC236}">
                  <a16:creationId xmlns:a16="http://schemas.microsoft.com/office/drawing/2014/main" id="{3FC76B05-511A-490A-9BE2-B05A2130D6CA}"/>
                </a:ext>
              </a:extLst>
            </p:cNvPr>
            <p:cNvPicPr>
              <a:picLocks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39423736" y="11574670"/>
              <a:ext cx="1445789" cy="1390927"/>
            </a:xfrm>
            <a:prstGeom prst="rect">
              <a:avLst/>
            </a:prstGeom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9663601"/>
              </p:ext>
            </p:extLst>
          </p:nvPr>
        </p:nvGraphicFramePr>
        <p:xfrm>
          <a:off x="4416425" y="4429125"/>
          <a:ext cx="14573250" cy="548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2" name="Werkblad" r:id="rId31" imgW="16192456" imgH="6057900" progId="Excel.Sheet.12">
                  <p:link updateAutomatic="1"/>
                </p:oleObj>
              </mc:Choice>
              <mc:Fallback>
                <p:oleObj name="Werkblad" r:id="rId31" imgW="16192456" imgH="6057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4416425" y="4429125"/>
                        <a:ext cx="14573250" cy="5483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8399225"/>
              </p:ext>
            </p:extLst>
          </p:nvPr>
        </p:nvGraphicFramePr>
        <p:xfrm>
          <a:off x="25184100" y="4429125"/>
          <a:ext cx="14573250" cy="548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3" name="Werkblad" r:id="rId33" imgW="16192456" imgH="6057900" progId="Excel.Sheet.12">
                  <p:link updateAutomatic="1"/>
                </p:oleObj>
              </mc:Choice>
              <mc:Fallback>
                <p:oleObj name="Werkblad" r:id="rId33" imgW="16192456" imgH="6057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25184100" y="4429125"/>
                        <a:ext cx="14573250" cy="5483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9737025"/>
              </p:ext>
            </p:extLst>
          </p:nvPr>
        </p:nvGraphicFramePr>
        <p:xfrm>
          <a:off x="4460875" y="13638213"/>
          <a:ext cx="14573250" cy="5259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4" name="Werkblad" r:id="rId35" imgW="16192456" imgH="5867305" progId="Excel.Sheet.12">
                  <p:link updateAutomatic="1"/>
                </p:oleObj>
              </mc:Choice>
              <mc:Fallback>
                <p:oleObj name="Werkblad" r:id="rId35" imgW="16192456" imgH="5867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4460875" y="13638213"/>
                        <a:ext cx="14573250" cy="5259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6262844"/>
              </p:ext>
            </p:extLst>
          </p:nvPr>
        </p:nvGraphicFramePr>
        <p:xfrm>
          <a:off x="25328563" y="13868400"/>
          <a:ext cx="14573250" cy="530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5" name="Werkblad" r:id="rId37" imgW="16192456" imgH="5867305" progId="Excel.Sheet.12">
                  <p:link updateAutomatic="1"/>
                </p:oleObj>
              </mc:Choice>
              <mc:Fallback>
                <p:oleObj name="Werkblad" r:id="rId37" imgW="16192456" imgH="5867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25328563" y="13868400"/>
                        <a:ext cx="14573250" cy="530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0325083"/>
              </p:ext>
            </p:extLst>
          </p:nvPr>
        </p:nvGraphicFramePr>
        <p:xfrm>
          <a:off x="4416425" y="23102888"/>
          <a:ext cx="14573250" cy="526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6" name="Werkblad" r:id="rId39" imgW="16192456" imgH="5867305" progId="Excel.Sheet.12">
                  <p:link updateAutomatic="1"/>
                </p:oleObj>
              </mc:Choice>
              <mc:Fallback>
                <p:oleObj name="Werkblad" r:id="rId39" imgW="16192456" imgH="5867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4416425" y="23102888"/>
                        <a:ext cx="14573250" cy="5260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2081122"/>
              </p:ext>
            </p:extLst>
          </p:nvPr>
        </p:nvGraphicFramePr>
        <p:xfrm>
          <a:off x="25450800" y="22850475"/>
          <a:ext cx="14573250" cy="543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7" name="Werkblad" r:id="rId41" imgW="16192456" imgH="6057900" progId="Excel.Sheet.12">
                  <p:link updateAutomatic="1"/>
                </p:oleObj>
              </mc:Choice>
              <mc:Fallback>
                <p:oleObj name="Werkblad" r:id="rId41" imgW="16192456" imgH="6057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25450800" y="22850475"/>
                        <a:ext cx="14573250" cy="5432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" name="Rectangle 19"/>
          <p:cNvSpPr>
            <a:spLocks noChangeArrowheads="1"/>
          </p:cNvSpPr>
          <p:nvPr/>
        </p:nvSpPr>
        <p:spPr bwMode="auto">
          <a:xfrm>
            <a:off x="1191659" y="1909393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Rectangle 19"/>
          <p:cNvSpPr>
            <a:spLocks noChangeArrowheads="1"/>
          </p:cNvSpPr>
          <p:nvPr/>
        </p:nvSpPr>
        <p:spPr bwMode="auto">
          <a:xfrm>
            <a:off x="1190077" y="11310578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Rectangle 19"/>
          <p:cNvSpPr>
            <a:spLocks noChangeArrowheads="1"/>
          </p:cNvSpPr>
          <p:nvPr/>
        </p:nvSpPr>
        <p:spPr bwMode="auto">
          <a:xfrm>
            <a:off x="21767483" y="11310577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Rectangle 19"/>
          <p:cNvSpPr>
            <a:spLocks noChangeArrowheads="1"/>
          </p:cNvSpPr>
          <p:nvPr/>
        </p:nvSpPr>
        <p:spPr bwMode="auto">
          <a:xfrm>
            <a:off x="1190077" y="20711764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Rectangle 19"/>
          <p:cNvSpPr>
            <a:spLocks noChangeArrowheads="1"/>
          </p:cNvSpPr>
          <p:nvPr/>
        </p:nvSpPr>
        <p:spPr bwMode="auto">
          <a:xfrm>
            <a:off x="21767483" y="20711763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688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6" name="Text Box 21"/>
          <p:cNvSpPr txBox="1">
            <a:spLocks noChangeArrowheads="1"/>
          </p:cNvSpPr>
          <p:nvPr/>
        </p:nvSpPr>
        <p:spPr bwMode="auto">
          <a:xfrm>
            <a:off x="1581250" y="667507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57.**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64" name="Group 43"/>
          <p:cNvGrpSpPr>
            <a:grpSpLocks/>
          </p:cNvGrpSpPr>
          <p:nvPr/>
        </p:nvGrpSpPr>
        <p:grpSpPr bwMode="auto">
          <a:xfrm>
            <a:off x="1852059" y="2177451"/>
            <a:ext cx="18624550" cy="1439862"/>
            <a:chOff x="111378041" y="116184250"/>
            <a:chExt cx="18624413" cy="1440000"/>
          </a:xfrm>
        </p:grpSpPr>
        <p:pic>
          <p:nvPicPr>
            <p:cNvPr id="65" name="Picture 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78041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6" name="Picture 4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42109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7" name="Picture 4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106178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8" name="Picture 4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70247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9" name="Picture 4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34316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0" name="Picture 4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98385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" name="Picture 5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562454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3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INSTALLATIE-W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(2/2)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3995611"/>
              </p:ext>
            </p:extLst>
          </p:nvPr>
        </p:nvGraphicFramePr>
        <p:xfrm>
          <a:off x="4700588" y="4706938"/>
          <a:ext cx="14573250" cy="560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9" name="Werkblad" r:id="rId10" imgW="16192456" imgH="6248495" progId="Excel.Sheet.12">
                  <p:link updateAutomatic="1"/>
                </p:oleObj>
              </mc:Choice>
              <mc:Fallback>
                <p:oleObj name="Werkblad" r:id="rId10" imgW="16192456" imgH="62484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700588" y="4706938"/>
                        <a:ext cx="14573250" cy="5603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19"/>
          <p:cNvSpPr>
            <a:spLocks noChangeArrowheads="1"/>
          </p:cNvSpPr>
          <p:nvPr/>
        </p:nvSpPr>
        <p:spPr bwMode="auto">
          <a:xfrm>
            <a:off x="1191659" y="1909393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928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2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INSTALLATIE-E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(1/1)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6" name="Text Box 21"/>
          <p:cNvSpPr txBox="1">
            <a:spLocks noChangeArrowheads="1"/>
          </p:cNvSpPr>
          <p:nvPr/>
        </p:nvSpPr>
        <p:spPr bwMode="auto">
          <a:xfrm>
            <a:off x="22355187" y="622954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7" name="Text Box 21"/>
          <p:cNvSpPr txBox="1">
            <a:spLocks noChangeArrowheads="1"/>
          </p:cNvSpPr>
          <p:nvPr/>
        </p:nvSpPr>
        <p:spPr bwMode="auto">
          <a:xfrm>
            <a:off x="1773433" y="15698111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8" name="Text Box 21"/>
          <p:cNvSpPr txBox="1">
            <a:spLocks noChangeArrowheads="1"/>
          </p:cNvSpPr>
          <p:nvPr/>
        </p:nvSpPr>
        <p:spPr bwMode="auto">
          <a:xfrm>
            <a:off x="22358605" y="15664071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9" name="Text Box 21"/>
          <p:cNvSpPr txBox="1">
            <a:spLocks noChangeArrowheads="1"/>
          </p:cNvSpPr>
          <p:nvPr/>
        </p:nvSpPr>
        <p:spPr bwMode="auto">
          <a:xfrm>
            <a:off x="22350982" y="2504533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1" name="Text Box 21"/>
          <p:cNvSpPr txBox="1">
            <a:spLocks noChangeArrowheads="1"/>
          </p:cNvSpPr>
          <p:nvPr/>
        </p:nvSpPr>
        <p:spPr bwMode="auto">
          <a:xfrm>
            <a:off x="1769844" y="25058548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306275" y="2080887"/>
            <a:ext cx="18932525" cy="1439863"/>
            <a:chOff x="111184435" y="98451077"/>
            <a:chExt cx="18931076" cy="1440000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84435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99614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5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014793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6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29973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7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45152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8" name="Picture 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60331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75511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089396" y="11461206"/>
            <a:ext cx="18146713" cy="1603375"/>
            <a:chOff x="91525831" y="105712049"/>
            <a:chExt cx="18147326" cy="1603992"/>
          </a:xfrm>
        </p:grpSpPr>
        <p:pic>
          <p:nvPicPr>
            <p:cNvPr id="10251" name="Picture 1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525831" y="105722524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52" name="Picture 1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86194" y="105722524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53" name="Picture 1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712430" y="105712049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54" name="Picture 1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72793" y="10584451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55" name="Picture 1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33157" y="105876041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22273896" y="11504113"/>
            <a:ext cx="18932525" cy="1441450"/>
            <a:chOff x="111184435" y="107305566"/>
            <a:chExt cx="18931076" cy="1440000"/>
          </a:xfrm>
        </p:grpSpPr>
        <p:pic>
          <p:nvPicPr>
            <p:cNvPr id="10265" name="Picture 2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84435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66" name="Picture 26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99614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67" name="Picture 27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014793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68" name="Picture 28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29973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69" name="Picture 29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45152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0" name="Picture 30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60331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1" name="Picture 3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75511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Group 32"/>
          <p:cNvGrpSpPr>
            <a:grpSpLocks/>
          </p:cNvGrpSpPr>
          <p:nvPr/>
        </p:nvGrpSpPr>
        <p:grpSpPr bwMode="auto">
          <a:xfrm>
            <a:off x="1763958" y="20912887"/>
            <a:ext cx="18797588" cy="1439863"/>
            <a:chOff x="90874454" y="106117702"/>
            <a:chExt cx="18798703" cy="1440000"/>
          </a:xfrm>
        </p:grpSpPr>
        <p:pic>
          <p:nvPicPr>
            <p:cNvPr id="10273" name="Picture 33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74454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4" name="Picture 34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346194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5" name="Picture 35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17935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6" name="Picture 36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289675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7" name="Picture 37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761416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8" name="Picture 38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33157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9" name="Group 39"/>
          <p:cNvGrpSpPr>
            <a:grpSpLocks/>
          </p:cNvGrpSpPr>
          <p:nvPr/>
        </p:nvGrpSpPr>
        <p:grpSpPr bwMode="auto">
          <a:xfrm>
            <a:off x="22323108" y="20886467"/>
            <a:ext cx="18834101" cy="1439863"/>
            <a:chOff x="111250792" y="116080228"/>
            <a:chExt cx="18833188" cy="1440000"/>
          </a:xfrm>
        </p:grpSpPr>
        <p:pic>
          <p:nvPicPr>
            <p:cNvPr id="10280" name="Picture 40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250792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81" name="Picture 41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599089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82" name="Picture 42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47386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83" name="Picture 4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295683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84" name="Picture 44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43980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63" name="Text Box 21"/>
          <p:cNvSpPr txBox="1">
            <a:spLocks noChangeArrowheads="1"/>
          </p:cNvSpPr>
          <p:nvPr/>
        </p:nvSpPr>
        <p:spPr bwMode="auto">
          <a:xfrm>
            <a:off x="1769713" y="6287866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58.**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64" name="Groep 63"/>
          <p:cNvGrpSpPr/>
          <p:nvPr/>
        </p:nvGrpSpPr>
        <p:grpSpPr>
          <a:xfrm>
            <a:off x="7584224" y="2135086"/>
            <a:ext cx="7160220" cy="1451431"/>
            <a:chOff x="7580249" y="2563751"/>
            <a:chExt cx="7160220" cy="1451431"/>
          </a:xfrm>
        </p:grpSpPr>
        <p:pic>
          <p:nvPicPr>
            <p:cNvPr id="65" name="Afbeelding 64">
              <a:extLst>
                <a:ext uri="{FF2B5EF4-FFF2-40B4-BE49-F238E27FC236}">
                  <a16:creationId xmlns:a16="http://schemas.microsoft.com/office/drawing/2014/main" id="{D8BB6ADF-C687-4D5A-821E-8B6F4CEA282E}"/>
                </a:ext>
              </a:extLst>
            </p:cNvPr>
            <p:cNvPicPr>
              <a:picLocks/>
            </p:cNvPicPr>
            <p:nvPr/>
          </p:nvPicPr>
          <p:blipFill>
            <a:blip r:embed="rId33"/>
            <a:stretch>
              <a:fillRect/>
            </a:stretch>
          </p:blipFill>
          <p:spPr>
            <a:xfrm>
              <a:off x="7580249" y="2563751"/>
              <a:ext cx="1440000" cy="1440000"/>
            </a:xfrm>
            <a:prstGeom prst="rect">
              <a:avLst/>
            </a:prstGeom>
          </p:spPr>
        </p:pic>
        <p:pic>
          <p:nvPicPr>
            <p:cNvPr id="70" name="Afbeelding 69">
              <a:extLst>
                <a:ext uri="{FF2B5EF4-FFF2-40B4-BE49-F238E27FC236}">
                  <a16:creationId xmlns:a16="http://schemas.microsoft.com/office/drawing/2014/main" id="{8C2CC4F0-9552-4F5D-8443-3A159A9AC4A0}"/>
                </a:ext>
              </a:extLst>
            </p:cNvPr>
            <p:cNvPicPr>
              <a:picLocks/>
            </p:cNvPicPr>
            <p:nvPr/>
          </p:nvPicPr>
          <p:blipFill>
            <a:blip r:embed="rId34"/>
            <a:stretch>
              <a:fillRect/>
            </a:stretch>
          </p:blipFill>
          <p:spPr>
            <a:xfrm>
              <a:off x="13300469" y="2575182"/>
              <a:ext cx="1440000" cy="1440000"/>
            </a:xfrm>
            <a:prstGeom prst="rect">
              <a:avLst/>
            </a:prstGeom>
          </p:spPr>
        </p:pic>
      </p:grp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4541657"/>
              </p:ext>
            </p:extLst>
          </p:nvPr>
        </p:nvGraphicFramePr>
        <p:xfrm>
          <a:off x="5521325" y="4554538"/>
          <a:ext cx="14573250" cy="513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2" name="Werkblad" r:id="rId35" imgW="16192456" imgH="5676995" progId="Excel.Sheet.12">
                  <p:link updateAutomatic="1"/>
                </p:oleObj>
              </mc:Choice>
              <mc:Fallback>
                <p:oleObj name="Werkblad" r:id="rId35" imgW="16192456" imgH="56769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5521325" y="4554538"/>
                        <a:ext cx="14573250" cy="5133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820018"/>
              </p:ext>
            </p:extLst>
          </p:nvPr>
        </p:nvGraphicFramePr>
        <p:xfrm>
          <a:off x="26373138" y="4322763"/>
          <a:ext cx="14573250" cy="547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3" name="Werkblad" r:id="rId37" imgW="16192456" imgH="6057900" progId="Excel.Sheet.12">
                  <p:link updateAutomatic="1"/>
                </p:oleObj>
              </mc:Choice>
              <mc:Fallback>
                <p:oleObj name="Werkblad" r:id="rId37" imgW="16192456" imgH="6057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26373138" y="4322763"/>
                        <a:ext cx="14573250" cy="5478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2072583"/>
              </p:ext>
            </p:extLst>
          </p:nvPr>
        </p:nvGraphicFramePr>
        <p:xfrm>
          <a:off x="5549900" y="13876338"/>
          <a:ext cx="14573250" cy="530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4" name="Werkblad" r:id="rId39" imgW="16192456" imgH="5867305" progId="Excel.Sheet.12">
                  <p:link updateAutomatic="1"/>
                </p:oleObj>
              </mc:Choice>
              <mc:Fallback>
                <p:oleObj name="Werkblad" r:id="rId39" imgW="16192456" imgH="5867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5549900" y="13876338"/>
                        <a:ext cx="14573250" cy="530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2402550"/>
              </p:ext>
            </p:extLst>
          </p:nvPr>
        </p:nvGraphicFramePr>
        <p:xfrm>
          <a:off x="26141363" y="13757275"/>
          <a:ext cx="14573250" cy="547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5" name="Werkblad" r:id="rId41" imgW="16192456" imgH="6057900" progId="Excel.Sheet.12">
                  <p:link updateAutomatic="1"/>
                </p:oleObj>
              </mc:Choice>
              <mc:Fallback>
                <p:oleObj name="Werkblad" r:id="rId41" imgW="16192456" imgH="6057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26141363" y="13757275"/>
                        <a:ext cx="14573250" cy="5478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4736750"/>
              </p:ext>
            </p:extLst>
          </p:nvPr>
        </p:nvGraphicFramePr>
        <p:xfrm>
          <a:off x="5619750" y="23236238"/>
          <a:ext cx="14573250" cy="530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6" name="Werkblad" r:id="rId43" imgW="16192456" imgH="5867305" progId="Excel.Sheet.12">
                  <p:link updateAutomatic="1"/>
                </p:oleObj>
              </mc:Choice>
              <mc:Fallback>
                <p:oleObj name="Werkblad" r:id="rId43" imgW="16192456" imgH="5867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5619750" y="23236238"/>
                        <a:ext cx="14573250" cy="530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87717"/>
              </p:ext>
            </p:extLst>
          </p:nvPr>
        </p:nvGraphicFramePr>
        <p:xfrm>
          <a:off x="26012775" y="23160038"/>
          <a:ext cx="14573250" cy="543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7" name="Werkblad" r:id="rId45" imgW="16192456" imgH="6057900" progId="Excel.Sheet.12">
                  <p:link updateAutomatic="1"/>
                </p:oleObj>
              </mc:Choice>
              <mc:Fallback>
                <p:oleObj name="Werkblad" r:id="rId45" imgW="16192456" imgH="6057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26012775" y="23160038"/>
                        <a:ext cx="14573250" cy="5434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Rectangle 19"/>
          <p:cNvSpPr>
            <a:spLocks noChangeArrowheads="1"/>
          </p:cNvSpPr>
          <p:nvPr/>
        </p:nvSpPr>
        <p:spPr bwMode="auto">
          <a:xfrm>
            <a:off x="1191659" y="1909393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Rectangle 19"/>
          <p:cNvSpPr>
            <a:spLocks noChangeArrowheads="1"/>
          </p:cNvSpPr>
          <p:nvPr/>
        </p:nvSpPr>
        <p:spPr bwMode="auto">
          <a:xfrm>
            <a:off x="21799862" y="1909392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Rectangle 19"/>
          <p:cNvSpPr>
            <a:spLocks noChangeArrowheads="1"/>
          </p:cNvSpPr>
          <p:nvPr/>
        </p:nvSpPr>
        <p:spPr bwMode="auto">
          <a:xfrm>
            <a:off x="1190077" y="11310578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 19"/>
          <p:cNvSpPr>
            <a:spLocks noChangeArrowheads="1"/>
          </p:cNvSpPr>
          <p:nvPr/>
        </p:nvSpPr>
        <p:spPr bwMode="auto">
          <a:xfrm>
            <a:off x="21767483" y="11310577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ectangle 19"/>
          <p:cNvSpPr>
            <a:spLocks noChangeArrowheads="1"/>
          </p:cNvSpPr>
          <p:nvPr/>
        </p:nvSpPr>
        <p:spPr bwMode="auto">
          <a:xfrm>
            <a:off x="1190077" y="20711764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Rectangle 19"/>
          <p:cNvSpPr>
            <a:spLocks noChangeArrowheads="1"/>
          </p:cNvSpPr>
          <p:nvPr/>
        </p:nvSpPr>
        <p:spPr bwMode="auto">
          <a:xfrm>
            <a:off x="21767483" y="20711763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752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7" name="Groep 26"/>
          <p:cNvGrpSpPr/>
          <p:nvPr/>
        </p:nvGrpSpPr>
        <p:grpSpPr>
          <a:xfrm>
            <a:off x="1728217" y="5196700"/>
            <a:ext cx="2879726" cy="4536985"/>
            <a:chOff x="1581250" y="4635013"/>
            <a:chExt cx="2879726" cy="4536985"/>
          </a:xfrm>
        </p:grpSpPr>
        <p:pic>
          <p:nvPicPr>
            <p:cNvPr id="1044" name="Picture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1251" y="6290685"/>
              <a:ext cx="2879725" cy="288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81250" y="463501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00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8" name="Groep 27"/>
          <p:cNvGrpSpPr/>
          <p:nvPr/>
        </p:nvGrpSpPr>
        <p:grpSpPr>
          <a:xfrm>
            <a:off x="22313374" y="5177318"/>
            <a:ext cx="2886486" cy="4575749"/>
            <a:chOff x="22008082" y="4930198"/>
            <a:chExt cx="2886486" cy="4575749"/>
          </a:xfrm>
        </p:grpSpPr>
        <p:pic>
          <p:nvPicPr>
            <p:cNvPr id="1059" name="Picture 3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4568" y="6625947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22008082" y="4930198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13.1*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6" name="Groep 25"/>
          <p:cNvGrpSpPr/>
          <p:nvPr/>
        </p:nvGrpSpPr>
        <p:grpSpPr>
          <a:xfrm>
            <a:off x="1728218" y="19221557"/>
            <a:ext cx="2879725" cy="4551088"/>
            <a:chOff x="1584123" y="13941306"/>
            <a:chExt cx="2879725" cy="4551088"/>
          </a:xfrm>
        </p:grpSpPr>
        <p:pic>
          <p:nvPicPr>
            <p:cNvPr id="1050" name="Picture 2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4123" y="15612669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3" name="Text Box 21"/>
            <p:cNvSpPr txBox="1">
              <a:spLocks noChangeArrowheads="1"/>
            </p:cNvSpPr>
            <p:nvPr/>
          </p:nvSpPr>
          <p:spPr bwMode="auto">
            <a:xfrm>
              <a:off x="1584123" y="13941306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21.1*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9" name="Groep 28"/>
          <p:cNvGrpSpPr/>
          <p:nvPr/>
        </p:nvGrpSpPr>
        <p:grpSpPr>
          <a:xfrm>
            <a:off x="22266851" y="19229480"/>
            <a:ext cx="2934669" cy="4535240"/>
            <a:chOff x="21959899" y="14530741"/>
            <a:chExt cx="2934669" cy="4535240"/>
          </a:xfrm>
        </p:grpSpPr>
        <p:pic>
          <p:nvPicPr>
            <p:cNvPr id="1055" name="Picture 3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3256" y="16186256"/>
              <a:ext cx="2881312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52" name="Text Box 21"/>
            <p:cNvSpPr txBox="1">
              <a:spLocks noChangeArrowheads="1"/>
            </p:cNvSpPr>
            <p:nvPr/>
          </p:nvSpPr>
          <p:spPr bwMode="auto">
            <a:xfrm>
              <a:off x="21959899" y="1453074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22.1*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7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(1/5)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1440973"/>
              </p:ext>
            </p:extLst>
          </p:nvPr>
        </p:nvGraphicFramePr>
        <p:xfrm>
          <a:off x="5586413" y="2020888"/>
          <a:ext cx="14573250" cy="1088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5" name="Werkblad" r:id="rId7" imgW="16192456" imgH="12030075" progId="Excel.Sheet.12">
                  <p:link updateAutomatic="1"/>
                </p:oleObj>
              </mc:Choice>
              <mc:Fallback>
                <p:oleObj name="Werkblad" r:id="rId7" imgW="16192456" imgH="1203007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86413" y="2020888"/>
                        <a:ext cx="14573250" cy="10885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5007811"/>
              </p:ext>
            </p:extLst>
          </p:nvPr>
        </p:nvGraphicFramePr>
        <p:xfrm>
          <a:off x="26169938" y="2279650"/>
          <a:ext cx="14573250" cy="1037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6" name="Werkblad" r:id="rId9" imgW="16192456" imgH="11563445" progId="Excel.Sheet.12">
                  <p:link updateAutomatic="1"/>
                </p:oleObj>
              </mc:Choice>
              <mc:Fallback>
                <p:oleObj name="Werkblad" r:id="rId9" imgW="16192456" imgH="1156344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6169938" y="2279650"/>
                        <a:ext cx="14573250" cy="10371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9572413"/>
              </p:ext>
            </p:extLst>
          </p:nvPr>
        </p:nvGraphicFramePr>
        <p:xfrm>
          <a:off x="5586413" y="13693775"/>
          <a:ext cx="14573250" cy="1560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7" name="Werkblad" r:id="rId11" imgW="16192456" imgH="17249870" progId="Excel.Sheet.12">
                  <p:link updateAutomatic="1"/>
                </p:oleObj>
              </mc:Choice>
              <mc:Fallback>
                <p:oleObj name="Werkblad" r:id="rId11" imgW="16192456" imgH="1724987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586413" y="13693775"/>
                        <a:ext cx="14573250" cy="15606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0987199"/>
              </p:ext>
            </p:extLst>
          </p:nvPr>
        </p:nvGraphicFramePr>
        <p:xfrm>
          <a:off x="26169938" y="14625638"/>
          <a:ext cx="14573250" cy="137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" name="Werkblad" r:id="rId13" imgW="16192456" imgH="15325630" progId="Excel.Sheet.12">
                  <p:link updateAutomatic="1"/>
                </p:oleObj>
              </mc:Choice>
              <mc:Fallback>
                <p:oleObj name="Werkblad" r:id="rId13" imgW="16192456" imgH="1532563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6169938" y="14625638"/>
                        <a:ext cx="14573250" cy="13744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1111160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19"/>
          <p:cNvSpPr>
            <a:spLocks noChangeArrowheads="1"/>
          </p:cNvSpPr>
          <p:nvPr/>
        </p:nvSpPr>
        <p:spPr bwMode="auto">
          <a:xfrm>
            <a:off x="1191659" y="13564567"/>
            <a:ext cx="19945350" cy="15865067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1111160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19"/>
          <p:cNvSpPr>
            <a:spLocks noChangeArrowheads="1"/>
          </p:cNvSpPr>
          <p:nvPr/>
        </p:nvSpPr>
        <p:spPr bwMode="auto">
          <a:xfrm>
            <a:off x="21769065" y="13564567"/>
            <a:ext cx="19945350" cy="15865067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405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" name="Groep 2"/>
          <p:cNvGrpSpPr/>
          <p:nvPr/>
        </p:nvGrpSpPr>
        <p:grpSpPr>
          <a:xfrm>
            <a:off x="1741587" y="20764422"/>
            <a:ext cx="2881313" cy="4566134"/>
            <a:chOff x="1581250" y="4939813"/>
            <a:chExt cx="2881313" cy="4566134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81250" y="493981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24.2*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1250" y="6626221"/>
              <a:ext cx="2881313" cy="2879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Groep 15"/>
          <p:cNvGrpSpPr/>
          <p:nvPr/>
        </p:nvGrpSpPr>
        <p:grpSpPr>
          <a:xfrm>
            <a:off x="22328087" y="20760599"/>
            <a:ext cx="2879726" cy="4573780"/>
            <a:chOff x="22149576" y="4932167"/>
            <a:chExt cx="2879726" cy="4573780"/>
          </a:xfrm>
        </p:grpSpPr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22149576" y="4932167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27.1*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061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49577" y="6626221"/>
              <a:ext cx="2879725" cy="2879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34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(2/5)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4" name="Groep 43"/>
          <p:cNvGrpSpPr/>
          <p:nvPr/>
        </p:nvGrpSpPr>
        <p:grpSpPr>
          <a:xfrm>
            <a:off x="1733650" y="6812477"/>
            <a:ext cx="2879725" cy="4553139"/>
            <a:chOff x="1581250" y="23270759"/>
            <a:chExt cx="2879725" cy="4553139"/>
          </a:xfrm>
        </p:grpSpPr>
        <p:pic>
          <p:nvPicPr>
            <p:cNvPr id="47" name="Picture 3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1250" y="24944173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9" name="Text Box 21"/>
            <p:cNvSpPr txBox="1">
              <a:spLocks noChangeArrowheads="1"/>
            </p:cNvSpPr>
            <p:nvPr/>
          </p:nvSpPr>
          <p:spPr bwMode="auto">
            <a:xfrm>
              <a:off x="1581250" y="23270759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23.1*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52" name="Groep 51"/>
          <p:cNvGrpSpPr/>
          <p:nvPr/>
        </p:nvGrpSpPr>
        <p:grpSpPr>
          <a:xfrm>
            <a:off x="22278675" y="6803354"/>
            <a:ext cx="2933357" cy="4571384"/>
            <a:chOff x="21959899" y="23270758"/>
            <a:chExt cx="2933357" cy="4571384"/>
          </a:xfrm>
        </p:grpSpPr>
        <p:pic>
          <p:nvPicPr>
            <p:cNvPr id="53" name="Picture 2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1944" y="24962417"/>
              <a:ext cx="2881312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54" name="Text Box 21"/>
            <p:cNvSpPr txBox="1">
              <a:spLocks noChangeArrowheads="1"/>
            </p:cNvSpPr>
            <p:nvPr/>
          </p:nvSpPr>
          <p:spPr bwMode="auto">
            <a:xfrm>
              <a:off x="21959899" y="23270758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24.1*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0805542"/>
              </p:ext>
            </p:extLst>
          </p:nvPr>
        </p:nvGraphicFramePr>
        <p:xfrm>
          <a:off x="5781675" y="2933700"/>
          <a:ext cx="14573250" cy="1231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0" name="Werkblad" r:id="rId7" imgW="16192456" imgH="13611130" progId="Excel.Sheet.12">
                  <p:link updateAutomatic="1"/>
                </p:oleObj>
              </mc:Choice>
              <mc:Fallback>
                <p:oleObj name="Werkblad" r:id="rId7" imgW="16192456" imgH="1361113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81675" y="2933700"/>
                        <a:ext cx="14573250" cy="12312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6944679"/>
              </p:ext>
            </p:extLst>
          </p:nvPr>
        </p:nvGraphicFramePr>
        <p:xfrm>
          <a:off x="25727025" y="2124075"/>
          <a:ext cx="14573250" cy="139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1" name="Werkblad" r:id="rId9" imgW="16192456" imgH="15525655" progId="Excel.Sheet.12">
                  <p:link updateAutomatic="1"/>
                </p:oleObj>
              </mc:Choice>
              <mc:Fallback>
                <p:oleObj name="Werkblad" r:id="rId9" imgW="16192456" imgH="1552565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5727025" y="2124075"/>
                        <a:ext cx="14573250" cy="13925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4998990"/>
              </p:ext>
            </p:extLst>
          </p:nvPr>
        </p:nvGraphicFramePr>
        <p:xfrm>
          <a:off x="5641975" y="16911638"/>
          <a:ext cx="14573250" cy="1227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2" name="Werkblad" r:id="rId11" imgW="16192456" imgH="13563695" progId="Excel.Sheet.12">
                  <p:link updateAutomatic="1"/>
                </p:oleObj>
              </mc:Choice>
              <mc:Fallback>
                <p:oleObj name="Werkblad" r:id="rId11" imgW="16192456" imgH="135636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641975" y="16911638"/>
                        <a:ext cx="14573250" cy="12271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2883636"/>
              </p:ext>
            </p:extLst>
          </p:nvPr>
        </p:nvGraphicFramePr>
        <p:xfrm>
          <a:off x="25701625" y="17932400"/>
          <a:ext cx="14573250" cy="10234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63" name="Werkblad" r:id="rId13" imgW="16192456" imgH="11410855" progId="Excel.Sheet.12">
                  <p:link updateAutomatic="1"/>
                </p:oleObj>
              </mc:Choice>
              <mc:Fallback>
                <p:oleObj name="Werkblad" r:id="rId13" imgW="16192456" imgH="1141085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5701625" y="17932400"/>
                        <a:ext cx="14573250" cy="10234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143593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Rectangle 19"/>
          <p:cNvSpPr>
            <a:spLocks noChangeArrowheads="1"/>
          </p:cNvSpPr>
          <p:nvPr/>
        </p:nvSpPr>
        <p:spPr bwMode="auto">
          <a:xfrm>
            <a:off x="1191659" y="16665344"/>
            <a:ext cx="19945350" cy="1276429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143593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21769065" y="16665344"/>
            <a:ext cx="19945350" cy="1276429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492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5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(3/5)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38" name="Groep 37"/>
          <p:cNvGrpSpPr/>
          <p:nvPr/>
        </p:nvGrpSpPr>
        <p:grpSpPr>
          <a:xfrm>
            <a:off x="23208017" y="1994994"/>
            <a:ext cx="17067447" cy="4420002"/>
            <a:chOff x="2562904" y="2405311"/>
            <a:chExt cx="17067447" cy="4652634"/>
          </a:xfrm>
        </p:grpSpPr>
        <p:grpSp>
          <p:nvGrpSpPr>
            <p:cNvPr id="34" name="Groep 33"/>
            <p:cNvGrpSpPr/>
            <p:nvPr/>
          </p:nvGrpSpPr>
          <p:grpSpPr>
            <a:xfrm>
              <a:off x="7265634" y="2437663"/>
              <a:ext cx="2906600" cy="4548635"/>
              <a:chOff x="21401881" y="5639180"/>
              <a:chExt cx="2906600" cy="4548635"/>
            </a:xfrm>
          </p:grpSpPr>
          <p:pic>
            <p:nvPicPr>
              <p:cNvPr id="62" name="Picture 6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28756" y="7308089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65" name="Text Box 21"/>
              <p:cNvSpPr txBox="1">
                <a:spLocks noChangeArrowheads="1"/>
              </p:cNvSpPr>
              <p:nvPr/>
            </p:nvSpPr>
            <p:spPr bwMode="auto">
              <a:xfrm>
                <a:off x="21401881" y="5639180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</a:t>
                </a:r>
                <a:r>
                  <a:rPr kumimoji="0" lang="nl-NL" altLang="nl-NL" sz="9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.2*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8" name="Groep 17"/>
            <p:cNvGrpSpPr/>
            <p:nvPr/>
          </p:nvGrpSpPr>
          <p:grpSpPr>
            <a:xfrm>
              <a:off x="12002382" y="2437663"/>
              <a:ext cx="2907393" cy="4550731"/>
              <a:chOff x="46684945" y="25451"/>
              <a:chExt cx="2907393" cy="4550731"/>
            </a:xfrm>
          </p:grpSpPr>
          <p:pic>
            <p:nvPicPr>
              <p:cNvPr id="63" name="Picture 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12613" y="1696456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66" name="Text Box 21"/>
              <p:cNvSpPr txBox="1">
                <a:spLocks noChangeArrowheads="1"/>
              </p:cNvSpPr>
              <p:nvPr/>
            </p:nvSpPr>
            <p:spPr bwMode="auto">
              <a:xfrm>
                <a:off x="46684945" y="25451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</a:t>
                </a:r>
                <a:r>
                  <a:rPr kumimoji="0" lang="nl-NL" altLang="nl-NL" sz="9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.3*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ep 29"/>
            <p:cNvGrpSpPr/>
            <p:nvPr/>
          </p:nvGrpSpPr>
          <p:grpSpPr>
            <a:xfrm>
              <a:off x="16739130" y="2564026"/>
              <a:ext cx="2891221" cy="4493919"/>
              <a:chOff x="46693562" y="4830501"/>
              <a:chExt cx="2891221" cy="4493919"/>
            </a:xfrm>
          </p:grpSpPr>
          <p:pic>
            <p:nvPicPr>
              <p:cNvPr id="64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05058" y="6444694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67" name="Text Box 21"/>
              <p:cNvSpPr txBox="1">
                <a:spLocks noChangeArrowheads="1"/>
              </p:cNvSpPr>
              <p:nvPr/>
            </p:nvSpPr>
            <p:spPr bwMode="auto">
              <a:xfrm>
                <a:off x="46693562" y="4830501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</a:t>
                </a:r>
                <a:r>
                  <a:rPr kumimoji="0" lang="nl-NL" altLang="nl-NL" sz="9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.4*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37" name="Groep 36"/>
            <p:cNvGrpSpPr/>
            <p:nvPr/>
          </p:nvGrpSpPr>
          <p:grpSpPr>
            <a:xfrm>
              <a:off x="2562904" y="2405311"/>
              <a:ext cx="2899457" cy="4580987"/>
              <a:chOff x="17527812" y="5588086"/>
              <a:chExt cx="2899457" cy="4580987"/>
            </a:xfrm>
          </p:grpSpPr>
          <p:sp>
            <p:nvSpPr>
              <p:cNvPr id="68" name="Text Box 21"/>
              <p:cNvSpPr txBox="1">
                <a:spLocks noChangeArrowheads="1"/>
              </p:cNvSpPr>
              <p:nvPr/>
            </p:nvSpPr>
            <p:spPr bwMode="auto">
              <a:xfrm>
                <a:off x="17536431" y="5588086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32.1*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pic>
            <p:nvPicPr>
              <p:cNvPr id="33" name="Afbeelding 32"/>
              <p:cNvPicPr>
                <a:picLocks noChangeAspect="1"/>
              </p:cNvPicPr>
              <p:nvPr/>
            </p:nvPicPr>
            <p:blipFill rotWithShape="1">
              <a:blip r:embed="rId6"/>
              <a:srcRect l="2830" t="3260" r="3035" b="3572"/>
              <a:stretch/>
            </p:blipFill>
            <p:spPr>
              <a:xfrm>
                <a:off x="17527812" y="7317149"/>
                <a:ext cx="2899457" cy="2851924"/>
              </a:xfrm>
              <a:prstGeom prst="rect">
                <a:avLst/>
              </a:prstGeom>
            </p:spPr>
          </p:pic>
        </p:grpSp>
      </p:grpSp>
      <p:grpSp>
        <p:nvGrpSpPr>
          <p:cNvPr id="71" name="Groep 70"/>
          <p:cNvGrpSpPr/>
          <p:nvPr/>
        </p:nvGrpSpPr>
        <p:grpSpPr>
          <a:xfrm>
            <a:off x="2376716" y="1993764"/>
            <a:ext cx="17575237" cy="4420002"/>
            <a:chOff x="23170498" y="1531504"/>
            <a:chExt cx="17575237" cy="4596946"/>
          </a:xfrm>
        </p:grpSpPr>
        <p:grpSp>
          <p:nvGrpSpPr>
            <p:cNvPr id="40" name="Groep 39"/>
            <p:cNvGrpSpPr/>
            <p:nvPr/>
          </p:nvGrpSpPr>
          <p:grpSpPr>
            <a:xfrm>
              <a:off x="27915230" y="1531504"/>
              <a:ext cx="2888344" cy="4528881"/>
              <a:chOff x="48168932" y="14556290"/>
              <a:chExt cx="2888344" cy="4528881"/>
            </a:xfrm>
          </p:grpSpPr>
          <p:sp>
            <p:nvSpPr>
              <p:cNvPr id="55" name="Text Box 21"/>
              <p:cNvSpPr txBox="1">
                <a:spLocks noChangeArrowheads="1"/>
              </p:cNvSpPr>
              <p:nvPr/>
            </p:nvSpPr>
            <p:spPr bwMode="auto">
              <a:xfrm>
                <a:off x="48168932" y="14556290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31.2*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pic>
            <p:nvPicPr>
              <p:cNvPr id="57" name="Picture 4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177550" y="16205445"/>
                <a:ext cx="2879726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42" name="Groep 41"/>
            <p:cNvGrpSpPr/>
            <p:nvPr/>
          </p:nvGrpSpPr>
          <p:grpSpPr>
            <a:xfrm>
              <a:off x="32886077" y="1583436"/>
              <a:ext cx="2879725" cy="4545014"/>
              <a:chOff x="48168932" y="19341988"/>
              <a:chExt cx="2879725" cy="4545014"/>
            </a:xfrm>
          </p:grpSpPr>
          <p:pic>
            <p:nvPicPr>
              <p:cNvPr id="58" name="Picture 5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168932" y="21007276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59" name="Text Box 21"/>
              <p:cNvSpPr txBox="1">
                <a:spLocks noChangeArrowheads="1"/>
              </p:cNvSpPr>
              <p:nvPr/>
            </p:nvSpPr>
            <p:spPr bwMode="auto">
              <a:xfrm>
                <a:off x="48168932" y="19341988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31.3*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4" name="Groep 43"/>
            <p:cNvGrpSpPr/>
            <p:nvPr/>
          </p:nvGrpSpPr>
          <p:grpSpPr>
            <a:xfrm>
              <a:off x="37857394" y="1572184"/>
              <a:ext cx="2888341" cy="4488201"/>
              <a:chOff x="48168933" y="24147038"/>
              <a:chExt cx="2888341" cy="4488201"/>
            </a:xfrm>
          </p:grpSpPr>
          <p:pic>
            <p:nvPicPr>
              <p:cNvPr id="56" name="Picture 3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168933" y="25755513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60" name="Text Box 21"/>
              <p:cNvSpPr txBox="1">
                <a:spLocks noChangeArrowheads="1"/>
              </p:cNvSpPr>
              <p:nvPr/>
            </p:nvSpPr>
            <p:spPr bwMode="auto">
              <a:xfrm>
                <a:off x="48177549" y="24147038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31.4*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5" name="Groep 44"/>
            <p:cNvGrpSpPr/>
            <p:nvPr/>
          </p:nvGrpSpPr>
          <p:grpSpPr>
            <a:xfrm>
              <a:off x="23170498" y="1581694"/>
              <a:ext cx="2901950" cy="4400457"/>
              <a:chOff x="23170498" y="1581694"/>
              <a:chExt cx="2901950" cy="4400457"/>
            </a:xfrm>
          </p:grpSpPr>
          <p:pic>
            <p:nvPicPr>
              <p:cNvPr id="31" name="Afbeelding 30"/>
              <p:cNvPicPr>
                <a:picLocks noChangeAspect="1"/>
              </p:cNvPicPr>
              <p:nvPr/>
            </p:nvPicPr>
            <p:blipFill rotWithShape="1">
              <a:blip r:embed="rId10"/>
              <a:srcRect l="5855" t="4260" r="4768" b="2975"/>
              <a:stretch/>
            </p:blipFill>
            <p:spPr>
              <a:xfrm>
                <a:off x="23170498" y="3111951"/>
                <a:ext cx="2901950" cy="2870200"/>
              </a:xfrm>
              <a:prstGeom prst="rect">
                <a:avLst/>
              </a:prstGeom>
            </p:spPr>
          </p:pic>
          <p:sp>
            <p:nvSpPr>
              <p:cNvPr id="78" name="Text Box 21"/>
              <p:cNvSpPr txBox="1">
                <a:spLocks noChangeArrowheads="1"/>
              </p:cNvSpPr>
              <p:nvPr/>
            </p:nvSpPr>
            <p:spPr bwMode="auto">
              <a:xfrm>
                <a:off x="23176591" y="1581694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31.1*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7256865"/>
              </p:ext>
            </p:extLst>
          </p:nvPr>
        </p:nvGraphicFramePr>
        <p:xfrm>
          <a:off x="3878263" y="6743700"/>
          <a:ext cx="14573250" cy="2242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8" name="Werkblad" r:id="rId11" imgW="16192456" imgH="25003125" progId="Excel.Sheet.12">
                  <p:link updateAutomatic="1"/>
                </p:oleObj>
              </mc:Choice>
              <mc:Fallback>
                <p:oleObj name="Werkblad" r:id="rId11" imgW="16192456" imgH="2500312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878263" y="6743700"/>
                        <a:ext cx="14573250" cy="22421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1829392"/>
              </p:ext>
            </p:extLst>
          </p:nvPr>
        </p:nvGraphicFramePr>
        <p:xfrm>
          <a:off x="24455438" y="7777163"/>
          <a:ext cx="14573250" cy="20356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9" name="Werkblad" r:id="rId13" imgW="16192456" imgH="22697980" progId="Excel.Sheet.12">
                  <p:link updateAutomatic="1"/>
                </p:oleObj>
              </mc:Choice>
              <mc:Fallback>
                <p:oleObj name="Werkblad" r:id="rId13" imgW="16192456" imgH="2269798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4455438" y="7777163"/>
                        <a:ext cx="14573250" cy="20356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275202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275202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026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" name="Groep 2"/>
          <p:cNvGrpSpPr/>
          <p:nvPr/>
        </p:nvGrpSpPr>
        <p:grpSpPr>
          <a:xfrm>
            <a:off x="1738260" y="6338551"/>
            <a:ext cx="2879725" cy="4554727"/>
            <a:chOff x="1581250" y="3111013"/>
            <a:chExt cx="2879725" cy="4554727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81250" y="311101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33.**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1250" y="4784427"/>
              <a:ext cx="2879725" cy="288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3" name="Groep 22"/>
          <p:cNvGrpSpPr/>
          <p:nvPr/>
        </p:nvGrpSpPr>
        <p:grpSpPr>
          <a:xfrm>
            <a:off x="1728735" y="18652926"/>
            <a:ext cx="2886086" cy="7806225"/>
            <a:chOff x="22013531" y="2645662"/>
            <a:chExt cx="2886086" cy="7806225"/>
          </a:xfrm>
        </p:grpSpPr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22013531" y="264566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34.**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7571887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4337321"/>
              <a:ext cx="2880000" cy="2882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ep 4"/>
          <p:cNvGrpSpPr/>
          <p:nvPr/>
        </p:nvGrpSpPr>
        <p:grpSpPr>
          <a:xfrm>
            <a:off x="30300441" y="1993026"/>
            <a:ext cx="2882598" cy="4592874"/>
            <a:chOff x="1577570" y="13080479"/>
            <a:chExt cx="2882598" cy="4592874"/>
          </a:xfrm>
        </p:grpSpPr>
        <p:sp>
          <p:nvSpPr>
            <p:cNvPr id="43" name="Text Box 21"/>
            <p:cNvSpPr txBox="1">
              <a:spLocks noChangeArrowheads="1"/>
            </p:cNvSpPr>
            <p:nvPr/>
          </p:nvSpPr>
          <p:spPr bwMode="auto">
            <a:xfrm>
              <a:off x="1580443" y="13080479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37.**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14793628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35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(4/5)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2912484"/>
              </p:ext>
            </p:extLst>
          </p:nvPr>
        </p:nvGraphicFramePr>
        <p:xfrm>
          <a:off x="5530850" y="3786188"/>
          <a:ext cx="14573250" cy="966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4" name="Werkblad" r:id="rId7" imgW="16192456" imgH="10772775" progId="Excel.Sheet.12">
                  <p:link updateAutomatic="1"/>
                </p:oleObj>
              </mc:Choice>
              <mc:Fallback>
                <p:oleObj name="Werkblad" r:id="rId7" imgW="16192456" imgH="1077277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30850" y="3786188"/>
                        <a:ext cx="14573250" cy="9663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2586436"/>
              </p:ext>
            </p:extLst>
          </p:nvPr>
        </p:nvGraphicFramePr>
        <p:xfrm>
          <a:off x="5530850" y="18600738"/>
          <a:ext cx="14573250" cy="791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5" name="Werkblad" r:id="rId9" imgW="16192456" imgH="8820245" progId="Excel.Sheet.12">
                  <p:link updateAutomatic="1"/>
                </p:oleObj>
              </mc:Choice>
              <mc:Fallback>
                <p:oleObj name="Werkblad" r:id="rId9" imgW="16192456" imgH="882024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530850" y="18600738"/>
                        <a:ext cx="14573250" cy="791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1325835"/>
              </p:ext>
            </p:extLst>
          </p:nvPr>
        </p:nvGraphicFramePr>
        <p:xfrm>
          <a:off x="24455438" y="8261350"/>
          <a:ext cx="14573250" cy="1949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6" name="Werkblad" r:id="rId11" imgW="16192456" imgH="21736145" progId="Excel.Sheet.12">
                  <p:link updateAutomatic="1"/>
                </p:oleObj>
              </mc:Choice>
              <mc:Fallback>
                <p:oleObj name="Werkblad" r:id="rId11" imgW="16192456" imgH="2173614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4455438" y="8261350"/>
                        <a:ext cx="14573250" cy="19492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19"/>
          <p:cNvSpPr>
            <a:spLocks noChangeArrowheads="1"/>
          </p:cNvSpPr>
          <p:nvPr/>
        </p:nvSpPr>
        <p:spPr bwMode="auto">
          <a:xfrm>
            <a:off x="1191659" y="1909391"/>
            <a:ext cx="19945350" cy="13413047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275202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 19"/>
          <p:cNvSpPr>
            <a:spLocks noChangeArrowheads="1"/>
          </p:cNvSpPr>
          <p:nvPr/>
        </p:nvSpPr>
        <p:spPr bwMode="auto">
          <a:xfrm>
            <a:off x="1190820" y="15674695"/>
            <a:ext cx="19945350" cy="13762686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873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" name="Groep 2"/>
          <p:cNvGrpSpPr/>
          <p:nvPr/>
        </p:nvGrpSpPr>
        <p:grpSpPr>
          <a:xfrm>
            <a:off x="22315055" y="4046215"/>
            <a:ext cx="2882709" cy="7806225"/>
            <a:chOff x="1577570" y="2645662"/>
            <a:chExt cx="2882709" cy="7806225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77570" y="264566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44.**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0279" y="4336324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7571887"/>
              <a:ext cx="2879999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7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(5/5)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1" name="Groep 20"/>
          <p:cNvGrpSpPr/>
          <p:nvPr/>
        </p:nvGrpSpPr>
        <p:grpSpPr>
          <a:xfrm>
            <a:off x="1686594" y="18052998"/>
            <a:ext cx="2942259" cy="7668464"/>
            <a:chOff x="21959899" y="12587641"/>
            <a:chExt cx="2942259" cy="7668464"/>
          </a:xfrm>
        </p:grpSpPr>
        <p:sp>
          <p:nvSpPr>
            <p:cNvPr id="52" name="Text Box 21"/>
            <p:cNvSpPr txBox="1">
              <a:spLocks noChangeArrowheads="1"/>
            </p:cNvSpPr>
            <p:nvPr/>
          </p:nvSpPr>
          <p:spPr bwMode="auto">
            <a:xfrm>
              <a:off x="21959899" y="1258764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66.**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4110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08119" y="14119443"/>
              <a:ext cx="288254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4111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17376105"/>
              <a:ext cx="288254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7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8" name="Groep 27"/>
          <p:cNvGrpSpPr/>
          <p:nvPr/>
        </p:nvGrpSpPr>
        <p:grpSpPr>
          <a:xfrm>
            <a:off x="25263389" y="14431624"/>
            <a:ext cx="12956703" cy="4656321"/>
            <a:chOff x="4457295" y="15486429"/>
            <a:chExt cx="12956703" cy="4656321"/>
          </a:xfrm>
        </p:grpSpPr>
        <p:pic>
          <p:nvPicPr>
            <p:cNvPr id="18" name="Afbeelding 17"/>
            <p:cNvPicPr>
              <a:picLocks noChangeAspect="1"/>
            </p:cNvPicPr>
            <p:nvPr/>
          </p:nvPicPr>
          <p:blipFill rotWithShape="1">
            <a:blip r:embed="rId7"/>
            <a:srcRect l="5212" t="3318" r="7352" b="4658"/>
            <a:stretch/>
          </p:blipFill>
          <p:spPr>
            <a:xfrm>
              <a:off x="4457295" y="17262750"/>
              <a:ext cx="2939076" cy="2880000"/>
            </a:xfrm>
            <a:prstGeom prst="rect">
              <a:avLst/>
            </a:prstGeom>
          </p:spPr>
        </p:pic>
        <p:pic>
          <p:nvPicPr>
            <p:cNvPr id="25" name="Afbeelding 24"/>
            <p:cNvPicPr>
              <a:picLocks noChangeAspect="1"/>
            </p:cNvPicPr>
            <p:nvPr/>
          </p:nvPicPr>
          <p:blipFill rotWithShape="1">
            <a:blip r:embed="rId8"/>
            <a:srcRect l="4930" t="3971" r="6967" b="3809"/>
            <a:stretch/>
          </p:blipFill>
          <p:spPr>
            <a:xfrm>
              <a:off x="9433437" y="17262750"/>
              <a:ext cx="2992208" cy="2880000"/>
            </a:xfrm>
            <a:prstGeom prst="rect">
              <a:avLst/>
            </a:prstGeom>
          </p:spPr>
        </p:pic>
        <p:pic>
          <p:nvPicPr>
            <p:cNvPr id="26" name="Afbeelding 25"/>
            <p:cNvPicPr>
              <a:picLocks noChangeAspect="1"/>
            </p:cNvPicPr>
            <p:nvPr/>
          </p:nvPicPr>
          <p:blipFill rotWithShape="1">
            <a:blip r:embed="rId9"/>
            <a:srcRect l="4405" t="539" r="4299" b="3517"/>
            <a:stretch/>
          </p:blipFill>
          <p:spPr>
            <a:xfrm>
              <a:off x="14462711" y="17262750"/>
              <a:ext cx="2951287" cy="2880000"/>
            </a:xfrm>
            <a:prstGeom prst="rect">
              <a:avLst/>
            </a:prstGeom>
          </p:spPr>
        </p:pic>
        <p:sp>
          <p:nvSpPr>
            <p:cNvPr id="72" name="Text Box 21"/>
            <p:cNvSpPr txBox="1">
              <a:spLocks noChangeArrowheads="1"/>
            </p:cNvSpPr>
            <p:nvPr/>
          </p:nvSpPr>
          <p:spPr bwMode="auto">
            <a:xfrm>
              <a:off x="9489678" y="15486429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nl-NL" altLang="nl-NL" sz="9000" b="1" dirty="0" smtClean="0">
                  <a:solidFill>
                    <a:srgbClr val="808080"/>
                  </a:solidFill>
                  <a:latin typeface="Calibri" panose="020F0502020204030204" pitchFamily="34" charset="0"/>
                </a:rPr>
                <a:t>90</a:t>
              </a: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35" name="Groep 34"/>
          <p:cNvGrpSpPr/>
          <p:nvPr/>
        </p:nvGrpSpPr>
        <p:grpSpPr>
          <a:xfrm>
            <a:off x="1677776" y="5682708"/>
            <a:ext cx="2931770" cy="4533239"/>
            <a:chOff x="21959899" y="12854341"/>
            <a:chExt cx="2931770" cy="4533239"/>
          </a:xfrm>
        </p:grpSpPr>
        <p:sp>
          <p:nvSpPr>
            <p:cNvPr id="36" name="Text Box 21"/>
            <p:cNvSpPr txBox="1">
              <a:spLocks noChangeArrowheads="1"/>
            </p:cNvSpPr>
            <p:nvPr/>
          </p:nvSpPr>
          <p:spPr bwMode="auto">
            <a:xfrm>
              <a:off x="21959899" y="1285434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41.1*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7" name="Picture 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1944" y="14507855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pic>
        <p:nvPicPr>
          <p:cNvPr id="23" name="Afbeelding 22"/>
          <p:cNvPicPr/>
          <p:nvPr>
            <p:extLst>
              <p:ext uri="{D42A27DB-BD31-4B8C-83A1-F6EECF244321}">
                <p14:modId xmlns:p14="http://schemas.microsoft.com/office/powerpoint/2010/main" val="231079065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683375" y="8172450"/>
            <a:ext cx="14573250" cy="7938"/>
          </a:xfrm>
          <a:prstGeom prst="rect">
            <a:avLst/>
          </a:prstGeom>
        </p:spPr>
      </p:pic>
      <p:pic>
        <p:nvPicPr>
          <p:cNvPr id="24" name="Afbeelding 23"/>
          <p:cNvPicPr/>
          <p:nvPr>
            <p:extLst>
              <p:ext uri="{D42A27DB-BD31-4B8C-83A1-F6EECF244321}">
                <p14:modId xmlns:p14="http://schemas.microsoft.com/office/powerpoint/2010/main" val="86603883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26484263" y="9750425"/>
            <a:ext cx="16192500" cy="9525"/>
          </a:xfrm>
          <a:prstGeom prst="rect">
            <a:avLst/>
          </a:prstGeom>
        </p:spPr>
      </p:pic>
      <p:pic>
        <p:nvPicPr>
          <p:cNvPr id="29" name="Afbeelding 28"/>
          <p:cNvPicPr/>
          <p:nvPr>
            <p:extLst>
              <p:ext uri="{D42A27DB-BD31-4B8C-83A1-F6EECF244321}">
                <p14:modId xmlns:p14="http://schemas.microsoft.com/office/powerpoint/2010/main" val="4007917674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6573838" y="20843875"/>
            <a:ext cx="16192500" cy="9525"/>
          </a:xfrm>
          <a:prstGeom prst="rect">
            <a:avLst/>
          </a:prstGeom>
        </p:spPr>
      </p:pic>
      <p:pic>
        <p:nvPicPr>
          <p:cNvPr id="30" name="Afbeelding 29"/>
          <p:cNvPicPr/>
          <p:nvPr>
            <p:extLst>
              <p:ext uri="{D42A27DB-BD31-4B8C-83A1-F6EECF244321}">
                <p14:modId xmlns:p14="http://schemas.microsoft.com/office/powerpoint/2010/main" val="173679976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26154063" y="23512463"/>
            <a:ext cx="16192500" cy="9525"/>
          </a:xfrm>
          <a:prstGeom prst="rect">
            <a:avLst/>
          </a:prstGeom>
        </p:spPr>
      </p:pic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7966635"/>
              </p:ext>
            </p:extLst>
          </p:nvPr>
        </p:nvGraphicFramePr>
        <p:xfrm>
          <a:off x="5586413" y="3378200"/>
          <a:ext cx="14573250" cy="914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4" name="Werkblad" r:id="rId12" imgW="16192456" imgH="10191845" progId="Excel.Sheet.12">
                  <p:link updateAutomatic="1"/>
                </p:oleObj>
              </mc:Choice>
              <mc:Fallback>
                <p:oleObj name="Werkblad" r:id="rId12" imgW="16192456" imgH="1019184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586413" y="3378200"/>
                        <a:ext cx="14573250" cy="9140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8406693"/>
              </p:ext>
            </p:extLst>
          </p:nvPr>
        </p:nvGraphicFramePr>
        <p:xfrm>
          <a:off x="26166763" y="2243138"/>
          <a:ext cx="14573250" cy="11412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" name="Werkblad" r:id="rId14" imgW="16192456" imgH="12725305" progId="Excel.Sheet.12">
                  <p:link updateAutomatic="1"/>
                </p:oleObj>
              </mc:Choice>
              <mc:Fallback>
                <p:oleObj name="Werkblad" r:id="rId14" imgW="16192456" imgH="12725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6166763" y="2243138"/>
                        <a:ext cx="14573250" cy="11412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5032122"/>
              </p:ext>
            </p:extLst>
          </p:nvPr>
        </p:nvGraphicFramePr>
        <p:xfrm>
          <a:off x="5565775" y="16862425"/>
          <a:ext cx="14573250" cy="1004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6" name="Werkblad" r:id="rId16" imgW="16192456" imgH="11201400" progId="Excel.Sheet.12">
                  <p:link updateAutomatic="1"/>
                </p:oleObj>
              </mc:Choice>
              <mc:Fallback>
                <p:oleObj name="Werkblad" r:id="rId16" imgW="16192456" imgH="112014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565775" y="16862425"/>
                        <a:ext cx="14573250" cy="10047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506806"/>
              </p:ext>
            </p:extLst>
          </p:nvPr>
        </p:nvGraphicFramePr>
        <p:xfrm>
          <a:off x="24455438" y="20092988"/>
          <a:ext cx="14573250" cy="685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7" name="Werkblad" r:id="rId18" imgW="16192456" imgH="7581805" progId="Excel.Sheet.12">
                  <p:link updateAutomatic="1"/>
                </p:oleObj>
              </mc:Choice>
              <mc:Fallback>
                <p:oleObj name="Werkblad" r:id="rId18" imgW="16192456" imgH="75818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4455438" y="20092988"/>
                        <a:ext cx="14573250" cy="6859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12079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 19"/>
          <p:cNvSpPr>
            <a:spLocks noChangeArrowheads="1"/>
          </p:cNvSpPr>
          <p:nvPr/>
        </p:nvSpPr>
        <p:spPr bwMode="auto">
          <a:xfrm>
            <a:off x="1191659" y="14344826"/>
            <a:ext cx="19945350" cy="150848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12079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 19"/>
          <p:cNvSpPr>
            <a:spLocks noChangeArrowheads="1"/>
          </p:cNvSpPr>
          <p:nvPr/>
        </p:nvSpPr>
        <p:spPr bwMode="auto">
          <a:xfrm>
            <a:off x="21769065" y="14344826"/>
            <a:ext cx="19945350" cy="150848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786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8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8000" noProof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INRICHTING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(1/2)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9" name="Groep 48"/>
          <p:cNvGrpSpPr/>
          <p:nvPr/>
        </p:nvGrpSpPr>
        <p:grpSpPr>
          <a:xfrm>
            <a:off x="1737385" y="5676822"/>
            <a:ext cx="2879726" cy="4545011"/>
            <a:chOff x="1580442" y="23718080"/>
            <a:chExt cx="2879726" cy="4545011"/>
          </a:xfrm>
        </p:grpSpPr>
        <p:sp>
          <p:nvSpPr>
            <p:cNvPr id="52" name="Text Box 21"/>
            <p:cNvSpPr txBox="1">
              <a:spLocks noChangeArrowheads="1"/>
            </p:cNvSpPr>
            <p:nvPr/>
          </p:nvSpPr>
          <p:spPr bwMode="auto">
            <a:xfrm>
              <a:off x="1580443" y="23718080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42.1*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53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0442" y="25383366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54" name="Groep 53"/>
          <p:cNvGrpSpPr/>
          <p:nvPr/>
        </p:nvGrpSpPr>
        <p:grpSpPr>
          <a:xfrm>
            <a:off x="22305249" y="5484091"/>
            <a:ext cx="2887674" cy="7758412"/>
            <a:chOff x="22011943" y="20547614"/>
            <a:chExt cx="2887674" cy="7758412"/>
          </a:xfrm>
        </p:grpSpPr>
        <p:sp>
          <p:nvSpPr>
            <p:cNvPr id="55" name="Text Box 21"/>
            <p:cNvSpPr txBox="1">
              <a:spLocks noChangeArrowheads="1"/>
            </p:cNvSpPr>
            <p:nvPr/>
          </p:nvSpPr>
          <p:spPr bwMode="auto">
            <a:xfrm>
              <a:off x="22011943" y="20547614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43.**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56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25426026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7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22212901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67" name="Groep 66"/>
          <p:cNvGrpSpPr/>
          <p:nvPr/>
        </p:nvGrpSpPr>
        <p:grpSpPr>
          <a:xfrm>
            <a:off x="1737385" y="17984118"/>
            <a:ext cx="2888959" cy="7806225"/>
            <a:chOff x="22010659" y="2645662"/>
            <a:chExt cx="2888959" cy="7806225"/>
          </a:xfrm>
        </p:grpSpPr>
        <p:sp>
          <p:nvSpPr>
            <p:cNvPr id="68" name="Text Box 21"/>
            <p:cNvSpPr txBox="1">
              <a:spLocks noChangeArrowheads="1"/>
            </p:cNvSpPr>
            <p:nvPr/>
          </p:nvSpPr>
          <p:spPr bwMode="auto">
            <a:xfrm>
              <a:off x="22013531" y="264566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45.**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69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7571887"/>
              <a:ext cx="288000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0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0659" y="4310239"/>
              <a:ext cx="288000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71" name="Groep 70"/>
          <p:cNvGrpSpPr/>
          <p:nvPr/>
        </p:nvGrpSpPr>
        <p:grpSpPr>
          <a:xfrm>
            <a:off x="22318162" y="19430145"/>
            <a:ext cx="2882435" cy="7742110"/>
            <a:chOff x="1577569" y="12626381"/>
            <a:chExt cx="2882435" cy="7742110"/>
          </a:xfrm>
        </p:grpSpPr>
        <p:pic>
          <p:nvPicPr>
            <p:cNvPr id="72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69" y="17488491"/>
              <a:ext cx="288000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3" name="Picture 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14252928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74" name="Text Box 21"/>
            <p:cNvSpPr txBox="1">
              <a:spLocks noChangeArrowheads="1"/>
            </p:cNvSpPr>
            <p:nvPr/>
          </p:nvSpPr>
          <p:spPr bwMode="auto">
            <a:xfrm>
              <a:off x="1580279" y="1262638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47.**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8089404"/>
              </p:ext>
            </p:extLst>
          </p:nvPr>
        </p:nvGraphicFramePr>
        <p:xfrm>
          <a:off x="5591175" y="3067050"/>
          <a:ext cx="14573250" cy="976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0" name="Werkblad" r:id="rId10" imgW="16192456" imgH="10791920" progId="Excel.Sheet.12">
                  <p:link updateAutomatic="1"/>
                </p:oleObj>
              </mc:Choice>
              <mc:Fallback>
                <p:oleObj name="Werkblad" r:id="rId10" imgW="16192456" imgH="1079192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591175" y="3067050"/>
                        <a:ext cx="14573250" cy="976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8247946"/>
              </p:ext>
            </p:extLst>
          </p:nvPr>
        </p:nvGraphicFramePr>
        <p:xfrm>
          <a:off x="26166763" y="2455863"/>
          <a:ext cx="14573250" cy="13812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1" name="Werkblad" r:id="rId12" imgW="16192456" imgH="15401925" progId="Excel.Sheet.12">
                  <p:link updateAutomatic="1"/>
                </p:oleObj>
              </mc:Choice>
              <mc:Fallback>
                <p:oleObj name="Werkblad" r:id="rId12" imgW="16192456" imgH="1540192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6166763" y="2455863"/>
                        <a:ext cx="14573250" cy="13812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6829468"/>
              </p:ext>
            </p:extLst>
          </p:nvPr>
        </p:nvGraphicFramePr>
        <p:xfrm>
          <a:off x="5594350" y="14643100"/>
          <a:ext cx="14573250" cy="1448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2" name="Werkblad" r:id="rId14" imgW="16192456" imgH="16154305" progId="Excel.Sheet.12">
                  <p:link updateAutomatic="1"/>
                </p:oleObj>
              </mc:Choice>
              <mc:Fallback>
                <p:oleObj name="Werkblad" r:id="rId14" imgW="16192456" imgH="16154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594350" y="14643100"/>
                        <a:ext cx="14573250" cy="14487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4424057"/>
              </p:ext>
            </p:extLst>
          </p:nvPr>
        </p:nvGraphicFramePr>
        <p:xfrm>
          <a:off x="26166763" y="18799175"/>
          <a:ext cx="14573250" cy="9002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3" name="Werkblad" r:id="rId16" imgW="16192456" imgH="10039255" progId="Excel.Sheet.12">
                  <p:link updateAutomatic="1"/>
                </p:oleObj>
              </mc:Choice>
              <mc:Fallback>
                <p:oleObj name="Werkblad" r:id="rId16" imgW="16192456" imgH="1003925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6166763" y="18799175"/>
                        <a:ext cx="14573250" cy="9002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12079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19"/>
          <p:cNvSpPr>
            <a:spLocks noChangeArrowheads="1"/>
          </p:cNvSpPr>
          <p:nvPr/>
        </p:nvSpPr>
        <p:spPr bwMode="auto">
          <a:xfrm>
            <a:off x="1191659" y="14344826"/>
            <a:ext cx="19945350" cy="150848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1490781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Rectangle 19"/>
          <p:cNvSpPr>
            <a:spLocks noChangeArrowheads="1"/>
          </p:cNvSpPr>
          <p:nvPr/>
        </p:nvSpPr>
        <p:spPr bwMode="auto">
          <a:xfrm>
            <a:off x="21769065" y="17172766"/>
            <a:ext cx="19945350" cy="1225686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132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8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nl-NL" altLang="nl-NL" sz="8000" dirty="0">
                <a:solidFill>
                  <a:srgbClr val="000000"/>
                </a:solidFill>
                <a:latin typeface="Calibri" panose="020F0502020204030204" pitchFamily="34" charset="0"/>
              </a:rPr>
              <a:t>INRICHTING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(2/2)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9724472" y="1927757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7*.**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5" name="Text Box 21"/>
          <p:cNvSpPr txBox="1">
            <a:spLocks noChangeArrowheads="1"/>
          </p:cNvSpPr>
          <p:nvPr/>
        </p:nvSpPr>
        <p:spPr bwMode="auto">
          <a:xfrm>
            <a:off x="30301878" y="2014880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8*.**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6" name="Group 23"/>
          <p:cNvGrpSpPr>
            <a:grpSpLocks/>
          </p:cNvGrpSpPr>
          <p:nvPr/>
        </p:nvGrpSpPr>
        <p:grpSpPr bwMode="auto">
          <a:xfrm>
            <a:off x="1693309" y="3574983"/>
            <a:ext cx="18942050" cy="1435100"/>
            <a:chOff x="90565510" y="106291233"/>
            <a:chExt cx="37722594" cy="2857500"/>
          </a:xfrm>
        </p:grpSpPr>
        <p:pic>
          <p:nvPicPr>
            <p:cNvPr id="49" name="Picture 2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04618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2" name="Picture 2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74172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3" name="Picture 2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243726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4" name="Picture 2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13280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5" name="Picture 2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582834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6" name="Picture 2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752388" y="106291233"/>
              <a:ext cx="2857500" cy="2857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7" name="Picture 3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931372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8" name="Picture 3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100926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9" name="Picture 3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270480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0" name="Picture 3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440034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1" name="Picture 3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5510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2" name="Picture 3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735064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63" name="Group 36"/>
          <p:cNvGrpSpPr>
            <a:grpSpLocks/>
          </p:cNvGrpSpPr>
          <p:nvPr/>
        </p:nvGrpSpPr>
        <p:grpSpPr bwMode="auto">
          <a:xfrm>
            <a:off x="22592184" y="3574983"/>
            <a:ext cx="18299112" cy="1423988"/>
            <a:chOff x="114313490" y="107686865"/>
            <a:chExt cx="36570815" cy="2848070"/>
          </a:xfrm>
        </p:grpSpPr>
        <p:pic>
          <p:nvPicPr>
            <p:cNvPr id="64" name="Picture 37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13490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5" name="Picture 38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379194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6" name="Picture 39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444898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7" name="Picture 40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510602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8" name="Picture 41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576306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9" name="Picture 42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42010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0" name="Picture 43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707714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" name="Picture 44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773418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2" name="Picture 45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839122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3" name="Picture 46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904826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4" name="Picture 47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970530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5" name="Picture 48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036235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6238861"/>
              </p:ext>
            </p:extLst>
          </p:nvPr>
        </p:nvGraphicFramePr>
        <p:xfrm>
          <a:off x="3878263" y="5572125"/>
          <a:ext cx="14573250" cy="783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2" name="Werkblad" r:id="rId27" imgW="16192456" imgH="8658225" progId="Excel.Sheet.12">
                  <p:link updateAutomatic="1"/>
                </p:oleObj>
              </mc:Choice>
              <mc:Fallback>
                <p:oleObj name="Werkblad" r:id="rId27" imgW="16192456" imgH="865822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878263" y="5572125"/>
                        <a:ext cx="14573250" cy="7834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0224875"/>
              </p:ext>
            </p:extLst>
          </p:nvPr>
        </p:nvGraphicFramePr>
        <p:xfrm>
          <a:off x="24455438" y="6296025"/>
          <a:ext cx="14573250" cy="623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3" name="Werkblad" r:id="rId29" imgW="16192456" imgH="6953155" progId="Excel.Sheet.12">
                  <p:link updateAutomatic="1"/>
                </p:oleObj>
              </mc:Choice>
              <mc:Fallback>
                <p:oleObj name="Werkblad" r:id="rId29" imgW="16192456" imgH="695315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24455438" y="6296025"/>
                        <a:ext cx="14573250" cy="6237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12079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7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12079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138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" name="Groep 15"/>
          <p:cNvGrpSpPr/>
          <p:nvPr/>
        </p:nvGrpSpPr>
        <p:grpSpPr>
          <a:xfrm>
            <a:off x="1729695" y="18306809"/>
            <a:ext cx="2880000" cy="7614032"/>
            <a:chOff x="1577295" y="10761273"/>
            <a:chExt cx="2880000" cy="7614032"/>
          </a:xfrm>
        </p:grpSpPr>
        <p:sp>
          <p:nvSpPr>
            <p:cNvPr id="81" name="Text Box 21"/>
            <p:cNvSpPr txBox="1">
              <a:spLocks noChangeArrowheads="1"/>
            </p:cNvSpPr>
            <p:nvPr/>
          </p:nvSpPr>
          <p:spPr bwMode="auto">
            <a:xfrm>
              <a:off x="1577570" y="1076127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16.**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7182" name="Pictur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295" y="12317322"/>
              <a:ext cx="2880000" cy="2879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83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295" y="15495332"/>
              <a:ext cx="2880000" cy="2879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2" name="Groep 21"/>
          <p:cNvGrpSpPr/>
          <p:nvPr/>
        </p:nvGrpSpPr>
        <p:grpSpPr>
          <a:xfrm>
            <a:off x="22320423" y="18358630"/>
            <a:ext cx="2880275" cy="7510391"/>
            <a:chOff x="22139207" y="10761272"/>
            <a:chExt cx="2880275" cy="7510391"/>
          </a:xfrm>
        </p:grpSpPr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>
              <a:off x="22139482" y="1076127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17.**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7185" name="Picture 1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39207" y="15394012"/>
              <a:ext cx="2880000" cy="2877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86" name="Picture 1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39482" y="12155602"/>
              <a:ext cx="2880000" cy="2877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1" name="Groep 20"/>
          <p:cNvGrpSpPr/>
          <p:nvPr/>
        </p:nvGrpSpPr>
        <p:grpSpPr>
          <a:xfrm>
            <a:off x="22315017" y="5906115"/>
            <a:ext cx="2882321" cy="4597140"/>
            <a:chOff x="22010935" y="3802271"/>
            <a:chExt cx="2882321" cy="4597140"/>
          </a:xfrm>
        </p:grpSpPr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22013531" y="380227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13.2*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7189" name="Picture 2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0935" y="5519411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9" name="Groep 18"/>
          <p:cNvGrpSpPr/>
          <p:nvPr/>
        </p:nvGrpSpPr>
        <p:grpSpPr>
          <a:xfrm>
            <a:off x="1739220" y="4365313"/>
            <a:ext cx="2880000" cy="7678744"/>
            <a:chOff x="1577570" y="2372598"/>
            <a:chExt cx="2880000" cy="7678744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77570" y="2372598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11.**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7191" name="Picture 2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7171369"/>
              <a:ext cx="2880000" cy="2879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92" name="Picture 2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4095836"/>
              <a:ext cx="2880000" cy="2879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48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8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CONSTRUCTIEF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(1/4)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7780888"/>
              </p:ext>
            </p:extLst>
          </p:nvPr>
        </p:nvGraphicFramePr>
        <p:xfrm>
          <a:off x="5586413" y="3449638"/>
          <a:ext cx="14573250" cy="9507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5" name="Werkblad" r:id="rId10" imgW="16192456" imgH="10601325" progId="Excel.Sheet.12">
                  <p:link updateAutomatic="1"/>
                </p:oleObj>
              </mc:Choice>
              <mc:Fallback>
                <p:oleObj name="Werkblad" r:id="rId10" imgW="16192456" imgH="10601325" progId="Excel.Sheet.12">
                  <p:link updateAutomatic="1"/>
                  <p:pic>
                    <p:nvPicPr>
                      <p:cNvPr id="41" name="Object 40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586413" y="3449638"/>
                        <a:ext cx="14573250" cy="9507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3333766"/>
              </p:ext>
            </p:extLst>
          </p:nvPr>
        </p:nvGraphicFramePr>
        <p:xfrm>
          <a:off x="26166763" y="2703513"/>
          <a:ext cx="14573250" cy="1100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6" name="Werkblad" r:id="rId12" imgW="16192456" imgH="12163520" progId="Excel.Sheet.12">
                  <p:link updateAutomatic="1"/>
                </p:oleObj>
              </mc:Choice>
              <mc:Fallback>
                <p:oleObj name="Werkblad" r:id="rId12" imgW="16192456" imgH="12163520" progId="Excel.Sheet.12">
                  <p:link updateAutomatic="1"/>
                  <p:pic>
                    <p:nvPicPr>
                      <p:cNvPr id="42" name="Object 4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6166763" y="2703513"/>
                        <a:ext cx="14573250" cy="11004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189032"/>
              </p:ext>
            </p:extLst>
          </p:nvPr>
        </p:nvGraphicFramePr>
        <p:xfrm>
          <a:off x="5586413" y="15852775"/>
          <a:ext cx="14573250" cy="1252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" name="Werkblad" r:id="rId14" imgW="16192456" imgH="13963745" progId="Excel.Sheet.12">
                  <p:link updateAutomatic="1"/>
                </p:oleObj>
              </mc:Choice>
              <mc:Fallback>
                <p:oleObj name="Werkblad" r:id="rId14" imgW="16192456" imgH="13963745" progId="Excel.Sheet.12">
                  <p:link updateAutomatic="1"/>
                  <p:pic>
                    <p:nvPicPr>
                      <p:cNvPr id="43" name="Object 42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586413" y="15852775"/>
                        <a:ext cx="14573250" cy="12522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545156"/>
              </p:ext>
            </p:extLst>
          </p:nvPr>
        </p:nvGraphicFramePr>
        <p:xfrm>
          <a:off x="26166763" y="16570325"/>
          <a:ext cx="14573250" cy="1108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8" name="Werkblad" r:id="rId16" imgW="16192456" imgH="12363545" progId="Excel.Sheet.12">
                  <p:link updateAutomatic="1"/>
                </p:oleObj>
              </mc:Choice>
              <mc:Fallback>
                <p:oleObj name="Werkblad" r:id="rId16" imgW="16192456" imgH="1236354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6166763" y="16570325"/>
                        <a:ext cx="14573250" cy="11087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12590587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19"/>
          <p:cNvSpPr>
            <a:spLocks noChangeArrowheads="1"/>
          </p:cNvSpPr>
          <p:nvPr/>
        </p:nvSpPr>
        <p:spPr bwMode="auto">
          <a:xfrm>
            <a:off x="1191659" y="14798016"/>
            <a:ext cx="19945350" cy="1463161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12590587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 19"/>
          <p:cNvSpPr>
            <a:spLocks noChangeArrowheads="1"/>
          </p:cNvSpPr>
          <p:nvPr/>
        </p:nvSpPr>
        <p:spPr bwMode="auto">
          <a:xfrm>
            <a:off x="21769065" y="14798016"/>
            <a:ext cx="19945350" cy="1463161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31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Websio_x0020_Document_x0020_Preview xmlns="d620aa7b-1e3c-437a-9169-b9042cf35c1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BF6B2663EDEE42BD94A45B130730E1" ma:contentTypeVersion="2" ma:contentTypeDescription="Een nieuw document maken." ma:contentTypeScope="" ma:versionID="6da6f826cc629e18bc84ff2a0c8d106b">
  <xsd:schema xmlns:xsd="http://www.w3.org/2001/XMLSchema" xmlns:xs="http://www.w3.org/2001/XMLSchema" xmlns:p="http://schemas.microsoft.com/office/2006/metadata/properties" xmlns:ns2="d620aa7b-1e3c-437a-9169-b9042cf35c1d" targetNamespace="http://schemas.microsoft.com/office/2006/metadata/properties" ma:root="true" ma:fieldsID="a626dc7d897c48f687cee0e9f81c17f0" ns2:_="">
    <xsd:import namespace="d620aa7b-1e3c-437a-9169-b9042cf35c1d"/>
    <xsd:element name="properties">
      <xsd:complexType>
        <xsd:sequence>
          <xsd:element name="documentManagement">
            <xsd:complexType>
              <xsd:all>
                <xsd:element ref="ns2:Websio_x0020_Document_x0020_Preview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20aa7b-1e3c-437a-9169-b9042cf35c1d" elementFormDefault="qualified">
    <xsd:import namespace="http://schemas.microsoft.com/office/2006/documentManagement/types"/>
    <xsd:import namespace="http://schemas.microsoft.com/office/infopath/2007/PartnerControls"/>
    <xsd:element name="Websio_x0020_Document_x0020_Preview" ma:index="8" nillable="true" ma:displayName="Websio Document Preview" ma:hidden="true" ma:internalName="Websio_x0020_Document_x0020_Preview">
      <xsd:simpleType>
        <xsd:restriction base="dms:Text"/>
      </xsd:simpleType>
    </xsd:element>
    <xsd:element name="SharedWithUsers" ma:index="9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95572D1-0DD0-48AE-B815-DF69C4B67B4E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d620aa7b-1e3c-437a-9169-b9042cf35c1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DC09A03-D9D1-4D14-B63B-83A6108236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20aa7b-1e3c-437a-9169-b9042cf35c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B79A78-9A3E-412F-9A0A-15DA9021417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1301</TotalTime>
  <Words>512</Words>
  <Application>Microsoft Office PowerPoint</Application>
  <PresentationFormat>Aangepast</PresentationFormat>
  <Paragraphs>132</Paragraphs>
  <Slides>15</Slides>
  <Notes>0</Notes>
  <HiddenSlides>0</HiddenSlides>
  <MMClips>0</MMClips>
  <ScaleCrop>false</ScaleCrop>
  <HeadingPairs>
    <vt:vector size="10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Koppelingen</vt:lpstr>
      </vt:variant>
      <vt:variant>
        <vt:i4>45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67" baseType="lpstr">
      <vt:lpstr>Arial</vt:lpstr>
      <vt:lpstr>Calibri</vt:lpstr>
      <vt:lpstr>Calibri Light</vt:lpstr>
      <vt:lpstr>Interstate-Regular</vt:lpstr>
      <vt:lpstr>Symbol</vt:lpstr>
      <vt:lpstr>Kantoorthema</vt:lpstr>
      <vt:lpstr>ILS Ontwerp &amp; Engineering v1.0.xlsx!ILS O&amp;E!R17K4:R53K16</vt:lpstr>
      <vt:lpstr>ILS Ontwerp &amp; Engineering v1.0.xlsx!ILS O&amp;E!R89K4:R122K16</vt:lpstr>
      <vt:lpstr>ILS Ontwerp &amp; Engineering v1.0.xlsx!ILS O&amp;E!R237K4:R282K16</vt:lpstr>
      <vt:lpstr>ILS Ontwerp &amp; Engineering v1.0.xlsx!ILS O&amp;E!R329K4:R371K16</vt:lpstr>
      <vt:lpstr>ILS Ontwerp &amp; Engineering v1.0.xlsx!ILS O&amp;E!R418K4:R459K16</vt:lpstr>
      <vt:lpstr>ILS Ontwerp &amp; Engineering v1.0.xlsx!ILS O&amp;E!R511K4:R553K16</vt:lpstr>
      <vt:lpstr>ILS Ontwerp &amp; Engineering v1.0.xlsx!ILS O&amp;E!R555K4:R594K16</vt:lpstr>
      <vt:lpstr>ILS Ontwerp &amp; Engineering v1.0.xlsx!ILS O&amp;E!R596K4:R630K16</vt:lpstr>
      <vt:lpstr>ILS Ontwerp &amp; Engineering v1.0.xlsx!ILS O&amp;E!R729K4:R805K16</vt:lpstr>
      <vt:lpstr>ILS Ontwerp &amp; Engineering v1.0.xlsx!ILS O&amp;E!R807K4:R879K16</vt:lpstr>
      <vt:lpstr>ILS Ontwerp &amp; Engineering v1.0.xlsx!ILS O&amp;E!R881K4:R917K16</vt:lpstr>
      <vt:lpstr>ILS Ontwerp &amp; Engineering v1.0.xlsx!ILS O&amp;E!R919K4:R950K16</vt:lpstr>
      <vt:lpstr>ILS Ontwerp &amp; Engineering v1.0.xlsx!ILS O&amp;E!R952K4:R1019K16</vt:lpstr>
      <vt:lpstr>ILS Ontwerp &amp; Engineering v1.0.xlsx!ILS O&amp;E!R1021K4:R1056K16</vt:lpstr>
      <vt:lpstr>ILS Ontwerp &amp; Engineering v1.0.xlsx!ILS O&amp;E!R1141K4:R1180K16</vt:lpstr>
      <vt:lpstr>ILS Ontwerp &amp; Engineering v1.0.xlsx!ILS O&amp;E!R1606K4:R1646K16</vt:lpstr>
      <vt:lpstr>ILS Ontwerp &amp; Engineering v1.0.xlsx!ILS O&amp;E!R1711K4:R1743K16</vt:lpstr>
      <vt:lpstr>ILS Ontwerp &amp; Engineering v1.0.xlsx!ILS O&amp;E!R1058K4:R1094K16</vt:lpstr>
      <vt:lpstr>ILS Ontwerp &amp; Engineering v1.0.xlsx!ILS O&amp;E!R1096K4:R1139K16</vt:lpstr>
      <vt:lpstr>ILS Ontwerp &amp; Engineering v1.0.xlsx!ILS O&amp;E!R1182K4:R1223K16</vt:lpstr>
      <vt:lpstr>ILS Ontwerp &amp; Engineering v1.0.xlsx!ILS O&amp;E!R1225K4:R1259K16</vt:lpstr>
      <vt:lpstr>ILS Ontwerp &amp; Engineering v1.0.xlsx!ILS O&amp;E!R1648K4:R1679K16</vt:lpstr>
      <vt:lpstr>ILS Ontwerp &amp; Engineering v1.0.xlsx!ILS O&amp;E!R1681K4:R1709K16</vt:lpstr>
      <vt:lpstr>ILS Ontwerp &amp; Engineering v1.0.xlsx!ILS O&amp;E!R55K4:R87K16</vt:lpstr>
      <vt:lpstr>ILS Ontwerp &amp; Engineering v1.0.xlsx!ILS O&amp;E!R124K4:R159K16</vt:lpstr>
      <vt:lpstr>ILS Ontwerp &amp; Engineering v1.0.xlsx!ILS O&amp;E!R161K4:R200K16</vt:lpstr>
      <vt:lpstr>ILS Ontwerp &amp; Engineering v1.0.xlsx!ILS O&amp;E!R202K4:R235K16</vt:lpstr>
      <vt:lpstr>ILS Ontwerp &amp; Engineering v1.0.xlsx!ILS O&amp;E!R284K4:R327K16</vt:lpstr>
      <vt:lpstr>ILS Ontwerp &amp; Engineering v1.0.xlsx!ILS O&amp;E!R373K4:R416K16</vt:lpstr>
      <vt:lpstr>ILS Ontwerp &amp; Engineering v1.0.xlsx!ILS O&amp;E!R461K4:R509K16</vt:lpstr>
      <vt:lpstr>ILS Ontwerp &amp; Engineering v1.0.xlsx!ILS O&amp;E!R632K4:R678K16</vt:lpstr>
      <vt:lpstr>ILS Ontwerp &amp; Engineering v1.0.xlsx!ILS O&amp;E!R680K4:R727K16</vt:lpstr>
      <vt:lpstr>ILS Ontwerp &amp; Engineering v1.0.xlsx!ILS O&amp;E!R1261K4:R1285K16</vt:lpstr>
      <vt:lpstr>ILS Ontwerp &amp; Engineering v1.0.xlsx!ILS O&amp;E!R1287K4:R1312K16</vt:lpstr>
      <vt:lpstr>ILS Ontwerp &amp; Engineering v1.0.xlsx!ILS O&amp;E!R1314K4:R1338K16</vt:lpstr>
      <vt:lpstr>ILS Ontwerp &amp; Engineering v1.0.xlsx!ILS O&amp;E!R1340K4:R1364K16</vt:lpstr>
      <vt:lpstr>ILS Ontwerp &amp; Engineering v1.0.xlsx!ILS O&amp;E!R1366K4:R1390K16</vt:lpstr>
      <vt:lpstr>ILS Ontwerp &amp; Engineering v1.0.xlsx!ILS O&amp;E!R1392K4:R1416K16</vt:lpstr>
      <vt:lpstr>ILS Ontwerp &amp; Engineering v1.0.xlsx!ILS O&amp;E!R1418K4:R1442K16</vt:lpstr>
      <vt:lpstr>ILS Ontwerp &amp; Engineering v1.0.xlsx!ILS O&amp;E!R1444K4:R1468K16</vt:lpstr>
      <vt:lpstr>ILS Ontwerp &amp; Engineering v1.0.xlsx!ILS O&amp;E!R1470K4:R1495K16</vt:lpstr>
      <vt:lpstr>ILS Ontwerp &amp; Engineering v1.0.xlsx!ILS O&amp;E!R1497K4:R1522K16</vt:lpstr>
      <vt:lpstr>ILS Ontwerp &amp; Engineering v1.0.xlsx!ILS O&amp;E!R1524K4:R1550K16</vt:lpstr>
      <vt:lpstr>ILS Ontwerp &amp; Engineering v1.0.xlsx!ILS O&amp;E!R1552K4:R1577K16</vt:lpstr>
      <vt:lpstr>ILS Ontwerp &amp; Engineering v1.0.xlsx!ILS O&amp;E!R1579K4:R1604K16</vt:lpstr>
      <vt:lpstr>Werkblad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Van Wijnen Groep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Ruiter, M. de</dc:creator>
  <cp:lastModifiedBy>Ruiter, M. de</cp:lastModifiedBy>
  <cp:revision>101</cp:revision>
  <dcterms:created xsi:type="dcterms:W3CDTF">2018-11-02T13:33:05Z</dcterms:created>
  <dcterms:modified xsi:type="dcterms:W3CDTF">2019-09-05T11:20:54Z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0x010100E9BF6B2663EDEE42BD94A45B130730E1</vt:lpwstr>
  </property>
</Properties>
</file>