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397" r:id="rId3"/>
    <p:sldId id="386" r:id="rId4"/>
    <p:sldId id="388" r:id="rId5"/>
    <p:sldId id="396" r:id="rId6"/>
    <p:sldId id="272" r:id="rId7"/>
    <p:sldId id="383" r:id="rId8"/>
    <p:sldId id="279" r:id="rId9"/>
    <p:sldId id="384" r:id="rId10"/>
    <p:sldId id="376" r:id="rId11"/>
    <p:sldId id="377" r:id="rId12"/>
    <p:sldId id="382" r:id="rId13"/>
    <p:sldId id="389" r:id="rId14"/>
    <p:sldId id="400" r:id="rId15"/>
    <p:sldId id="296" r:id="rId16"/>
    <p:sldId id="297" r:id="rId17"/>
    <p:sldId id="298" r:id="rId18"/>
    <p:sldId id="299" r:id="rId19"/>
    <p:sldId id="300" r:id="rId20"/>
    <p:sldId id="301" r:id="rId21"/>
    <p:sldId id="387" r:id="rId22"/>
    <p:sldId id="391" r:id="rId23"/>
    <p:sldId id="311" r:id="rId24"/>
    <p:sldId id="398" r:id="rId25"/>
    <p:sldId id="399" r:id="rId26"/>
    <p:sldId id="390" r:id="rId27"/>
    <p:sldId id="392" r:id="rId28"/>
    <p:sldId id="401" r:id="rId29"/>
  </p:sldIdLst>
  <p:sldSz cx="9144000" cy="5143500" type="screen16x9"/>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uijens, Jeffrey" initials="TJ" lastIdx="9" clrIdx="0">
    <p:extLst>
      <p:ext uri="{19B8F6BF-5375-455C-9EA6-DF929625EA0E}">
        <p15:presenceInfo xmlns:p15="http://schemas.microsoft.com/office/powerpoint/2012/main" userId="S-1-5-21-1289359867-725304067-965413785-559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4618" autoAdjust="0"/>
  </p:normalViewPr>
  <p:slideViewPr>
    <p:cSldViewPr>
      <p:cViewPr>
        <p:scale>
          <a:sx n="66" d="100"/>
          <a:sy n="66" d="100"/>
        </p:scale>
        <p:origin x="708" y="33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EE6CD7-FC78-4A81-B414-B5D51B554784}" type="datetimeFigureOut">
              <a:rPr lang="nl-NL" smtClean="0"/>
              <a:t>13-09-2019</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E861F4-BC67-48C1-96C8-C0BE93BDF536}" type="slidenum">
              <a:rPr lang="nl-NL" smtClean="0"/>
              <a:t>‹nr.›</a:t>
            </a:fld>
            <a:endParaRPr lang="nl-NL"/>
          </a:p>
        </p:txBody>
      </p:sp>
    </p:spTree>
    <p:extLst>
      <p:ext uri="{BB962C8B-B14F-4D97-AF65-F5344CB8AC3E}">
        <p14:creationId xmlns:p14="http://schemas.microsoft.com/office/powerpoint/2010/main" val="684566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2E861F4-BC67-48C1-96C8-C0BE93BDF536}" type="slidenum">
              <a:rPr lang="nl-NL" smtClean="0"/>
              <a:t>1</a:t>
            </a:fld>
            <a:endParaRPr lang="nl-NL"/>
          </a:p>
        </p:txBody>
      </p:sp>
    </p:spTree>
    <p:extLst>
      <p:ext uri="{BB962C8B-B14F-4D97-AF65-F5344CB8AC3E}">
        <p14:creationId xmlns:p14="http://schemas.microsoft.com/office/powerpoint/2010/main" val="3291905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Wat heeft het losgemaakt in Nederland?</a:t>
            </a:r>
          </a:p>
          <a:p>
            <a:pPr rtl="0" fontAlgn="ctr"/>
            <a:r>
              <a:rPr lang="nl-NL" sz="1200" kern="1200" dirty="0">
                <a:solidFill>
                  <a:schemeClr val="tx1"/>
                </a:solidFill>
                <a:effectLst/>
                <a:latin typeface="+mn-lt"/>
                <a:ea typeface="+mn-ea"/>
                <a:cs typeface="+mn-cs"/>
              </a:rPr>
              <a:t>Discussie over </a:t>
            </a:r>
            <a:r>
              <a:rPr lang="nl-NL" sz="1200" kern="1200" dirty="0" err="1">
                <a:solidFill>
                  <a:schemeClr val="tx1"/>
                </a:solidFill>
                <a:effectLst/>
                <a:latin typeface="+mn-lt"/>
                <a:ea typeface="+mn-ea"/>
                <a:cs typeface="+mn-cs"/>
              </a:rPr>
              <a:t>ILS'en</a:t>
            </a:r>
            <a:r>
              <a:rPr lang="nl-NL" sz="1200" kern="1200" dirty="0">
                <a:solidFill>
                  <a:schemeClr val="tx1"/>
                </a:solidFill>
                <a:effectLst/>
                <a:latin typeface="+mn-lt"/>
                <a:ea typeface="+mn-ea"/>
                <a:cs typeface="+mn-cs"/>
              </a:rPr>
              <a:t>, omdat de basis er nu is ==&gt; behoefte gestuurd informatie aanleveren (next level) </a:t>
            </a:r>
          </a:p>
          <a:p>
            <a:pPr rtl="0" fontAlgn="ctr"/>
            <a:endParaRPr lang="nl-NL" sz="1200" kern="1200" dirty="0">
              <a:solidFill>
                <a:schemeClr val="tx1"/>
              </a:solidFill>
              <a:effectLst/>
              <a:latin typeface="+mn-lt"/>
              <a:ea typeface="+mn-ea"/>
              <a:cs typeface="+mn-cs"/>
            </a:endParaRPr>
          </a:p>
          <a:p>
            <a:pPr rtl="0" fontAlgn="ctr"/>
            <a:r>
              <a:rPr lang="nl-NL" sz="1200" kern="1200" dirty="0">
                <a:solidFill>
                  <a:schemeClr val="tx1"/>
                </a:solidFill>
                <a:effectLst/>
                <a:latin typeface="+mn-lt"/>
                <a:ea typeface="+mn-ea"/>
                <a:cs typeface="+mn-cs"/>
              </a:rPr>
              <a:t>Onthoud wel:</a:t>
            </a:r>
          </a:p>
          <a:p>
            <a:pPr rtl="0" fontAlgn="ctr"/>
            <a:r>
              <a:rPr lang="nl-NL" sz="1200" kern="1200" dirty="0" err="1">
                <a:solidFill>
                  <a:schemeClr val="tx1"/>
                </a:solidFill>
                <a:effectLst/>
                <a:latin typeface="+mn-lt"/>
                <a:ea typeface="+mn-ea"/>
                <a:cs typeface="+mn-cs"/>
              </a:rPr>
              <a:t>Simplicity</a:t>
            </a:r>
            <a:r>
              <a:rPr lang="nl-NL" sz="1200" kern="1200" dirty="0">
                <a:solidFill>
                  <a:schemeClr val="tx1"/>
                </a:solidFill>
                <a:effectLst/>
                <a:latin typeface="+mn-lt"/>
                <a:ea typeface="+mn-ea"/>
                <a:cs typeface="+mn-cs"/>
              </a:rPr>
              <a:t> is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key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to</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briliance</a:t>
            </a:r>
            <a:endParaRPr lang="nl-NL" sz="1200" kern="1200" dirty="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32E861F4-BC67-48C1-96C8-C0BE93BDF536}" type="slidenum">
              <a:rPr lang="nl-NL" smtClean="0"/>
              <a:t>10</a:t>
            </a:fld>
            <a:endParaRPr lang="nl-NL"/>
          </a:p>
        </p:txBody>
      </p:sp>
    </p:spTree>
    <p:extLst>
      <p:ext uri="{BB962C8B-B14F-4D97-AF65-F5344CB8AC3E}">
        <p14:creationId xmlns:p14="http://schemas.microsoft.com/office/powerpoint/2010/main" val="2218137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Wat heeft het losgemaakt in Nederland?</a:t>
            </a:r>
          </a:p>
          <a:p>
            <a:pPr rtl="0" fontAlgn="ctr"/>
            <a:r>
              <a:rPr lang="nl-NL" sz="1200" kern="1200" dirty="0">
                <a:solidFill>
                  <a:schemeClr val="tx1"/>
                </a:solidFill>
                <a:effectLst/>
                <a:latin typeface="+mn-lt"/>
                <a:ea typeface="+mn-ea"/>
                <a:cs typeface="+mn-cs"/>
              </a:rPr>
              <a:t>Discussie over </a:t>
            </a:r>
            <a:r>
              <a:rPr lang="nl-NL" sz="1200" kern="1200" dirty="0" err="1">
                <a:solidFill>
                  <a:schemeClr val="tx1"/>
                </a:solidFill>
                <a:effectLst/>
                <a:latin typeface="+mn-lt"/>
                <a:ea typeface="+mn-ea"/>
                <a:cs typeface="+mn-cs"/>
              </a:rPr>
              <a:t>ILS'en</a:t>
            </a:r>
            <a:r>
              <a:rPr lang="nl-NL" sz="1200" kern="1200" dirty="0">
                <a:solidFill>
                  <a:schemeClr val="tx1"/>
                </a:solidFill>
                <a:effectLst/>
                <a:latin typeface="+mn-lt"/>
                <a:ea typeface="+mn-ea"/>
                <a:cs typeface="+mn-cs"/>
              </a:rPr>
              <a:t>, omdat de basis er nu is ==&gt; behoefte gestuurd informatie aanleveren (next level) </a:t>
            </a:r>
          </a:p>
          <a:p>
            <a:pPr rtl="0" fontAlgn="ctr"/>
            <a:endParaRPr lang="nl-NL" sz="1200" kern="1200" dirty="0">
              <a:solidFill>
                <a:schemeClr val="tx1"/>
              </a:solidFill>
              <a:effectLst/>
              <a:latin typeface="+mn-lt"/>
              <a:ea typeface="+mn-ea"/>
              <a:cs typeface="+mn-cs"/>
            </a:endParaRPr>
          </a:p>
          <a:p>
            <a:pPr rtl="0" fontAlgn="ctr"/>
            <a:r>
              <a:rPr lang="nl-NL" sz="1200" kern="1200" dirty="0">
                <a:solidFill>
                  <a:schemeClr val="tx1"/>
                </a:solidFill>
                <a:effectLst/>
                <a:latin typeface="+mn-lt"/>
                <a:ea typeface="+mn-ea"/>
                <a:cs typeface="+mn-cs"/>
              </a:rPr>
              <a:t>Onthoud wel:</a:t>
            </a:r>
          </a:p>
          <a:p>
            <a:pPr rtl="0" fontAlgn="ctr"/>
            <a:r>
              <a:rPr lang="nl-NL" sz="1200" kern="1200" dirty="0" err="1">
                <a:solidFill>
                  <a:schemeClr val="tx1"/>
                </a:solidFill>
                <a:effectLst/>
                <a:latin typeface="+mn-lt"/>
                <a:ea typeface="+mn-ea"/>
                <a:cs typeface="+mn-cs"/>
              </a:rPr>
              <a:t>Simplicity</a:t>
            </a:r>
            <a:r>
              <a:rPr lang="nl-NL" sz="1200" kern="1200" dirty="0">
                <a:solidFill>
                  <a:schemeClr val="tx1"/>
                </a:solidFill>
                <a:effectLst/>
                <a:latin typeface="+mn-lt"/>
                <a:ea typeface="+mn-ea"/>
                <a:cs typeface="+mn-cs"/>
              </a:rPr>
              <a:t> is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key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to</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briliance</a:t>
            </a:r>
            <a:endParaRPr lang="nl-NL" sz="1200" kern="1200" dirty="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32E861F4-BC67-48C1-96C8-C0BE93BDF536}" type="slidenum">
              <a:rPr lang="nl-NL" smtClean="0"/>
              <a:t>11</a:t>
            </a:fld>
            <a:endParaRPr lang="nl-NL"/>
          </a:p>
        </p:txBody>
      </p:sp>
    </p:spTree>
    <p:extLst>
      <p:ext uri="{BB962C8B-B14F-4D97-AF65-F5344CB8AC3E}">
        <p14:creationId xmlns:p14="http://schemas.microsoft.com/office/powerpoint/2010/main" val="2493305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8700"/>
            <a:ext cx="7848600" cy="1445419"/>
          </a:xfrm>
        </p:spPr>
        <p:txBody>
          <a:bodyPr anchor="b">
            <a:noAutofit/>
          </a:bodyPr>
          <a:lstStyle>
            <a:lvl1pPr>
              <a:defRPr sz="5400" cap="all" baseline="0"/>
            </a:lvl1pPr>
          </a:lstStyle>
          <a:p>
            <a:r>
              <a:rPr lang="nl-NL"/>
              <a:t>Klik om de stijl te bewerken</a:t>
            </a:r>
            <a:endParaRPr lang="en-US" dirty="0"/>
          </a:p>
        </p:txBody>
      </p:sp>
      <p:sp>
        <p:nvSpPr>
          <p:cNvPr id="3" name="Subtitle 2"/>
          <p:cNvSpPr>
            <a:spLocks noGrp="1"/>
          </p:cNvSpPr>
          <p:nvPr>
            <p:ph type="subTitle" idx="1"/>
          </p:nvPr>
        </p:nvSpPr>
        <p:spPr>
          <a:xfrm>
            <a:off x="685800" y="2628900"/>
            <a:ext cx="6400800" cy="131445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E7C4B9DE-4E15-465E-ABF5-E0015B9B814C}" type="datetimeFigureOut">
              <a:rPr lang="nl-NL" smtClean="0"/>
              <a:t>13-09-2019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3948DE8-2F86-49FE-91AD-4D06494B3FA8}" type="slidenum">
              <a:rPr lang="nl-NL" smtClean="0"/>
              <a:t>‹nr.›</a:t>
            </a:fld>
            <a:endParaRPr lang="nl-NL"/>
          </a:p>
        </p:txBody>
      </p:sp>
      <p:cxnSp>
        <p:nvCxnSpPr>
          <p:cNvPr id="8" name="Straight Connector 7"/>
          <p:cNvCxnSpPr/>
          <p:nvPr/>
        </p:nvCxnSpPr>
        <p:spPr>
          <a:xfrm>
            <a:off x="685800" y="2548890"/>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E7C4B9DE-4E15-465E-ABF5-E0015B9B814C}" type="datetimeFigureOut">
              <a:rPr lang="nl-NL" smtClean="0"/>
              <a:t>13-09-2019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3948DE8-2F86-49FE-91AD-4D06494B3FA8}" type="slidenum">
              <a:rPr lang="nl-NL" smtClean="0"/>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4400550"/>
          </a:xfrm>
        </p:spPr>
        <p:txBody>
          <a:bodyPr vert="eaVert" anchor="b"/>
          <a:lstStyle/>
          <a:p>
            <a:r>
              <a:rPr lang="nl-NL"/>
              <a:t>Klik om de stijl te bewerken</a:t>
            </a:r>
            <a:endParaRPr lang="en-US" dirty="0"/>
          </a:p>
        </p:txBody>
      </p:sp>
      <p:sp>
        <p:nvSpPr>
          <p:cNvPr id="3" name="Vertical Text Placeholder 2"/>
          <p:cNvSpPr>
            <a:spLocks noGrp="1"/>
          </p:cNvSpPr>
          <p:nvPr>
            <p:ph type="body" orient="vert" idx="1"/>
          </p:nvPr>
        </p:nvSpPr>
        <p:spPr>
          <a:xfrm>
            <a:off x="457200" y="457200"/>
            <a:ext cx="6019800" cy="440055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E7C4B9DE-4E15-465E-ABF5-E0015B9B814C}" type="datetimeFigureOut">
              <a:rPr lang="nl-NL" smtClean="0"/>
              <a:t>13-09-2019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3948DE8-2F86-49FE-91AD-4D06494B3FA8}" type="slidenum">
              <a:rPr lang="nl-NL" smtClean="0"/>
              <a:t>‹nr.›</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ekst slide (2 kolomm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78284" y="220246"/>
            <a:ext cx="8820472" cy="565359"/>
          </a:xfrm>
        </p:spPr>
        <p:txBody>
          <a:bodyPr>
            <a:normAutofit/>
          </a:bodyPr>
          <a:lstStyle>
            <a:lvl1pPr>
              <a:defRPr sz="2400">
                <a:solidFill>
                  <a:schemeClr val="tx1">
                    <a:lumMod val="75000"/>
                    <a:lumOff val="25000"/>
                  </a:schemeClr>
                </a:solidFill>
                <a:latin typeface="Arial Black" panose="020B0A04020102020204" pitchFamily="34" charset="0"/>
              </a:defRPr>
            </a:lvl1pPr>
          </a:lstStyle>
          <a:p>
            <a:r>
              <a:rPr lang="nl-NL" dirty="0"/>
              <a:t>KLIK OM EEN TITEL IN TE VOEGEN</a:t>
            </a:r>
            <a:endParaRPr lang="en-GB" dirty="0"/>
          </a:p>
        </p:txBody>
      </p:sp>
      <p:sp>
        <p:nvSpPr>
          <p:cNvPr id="19" name="Tijdelijke aanduiding voor tekst 18"/>
          <p:cNvSpPr>
            <a:spLocks noGrp="1"/>
          </p:cNvSpPr>
          <p:nvPr>
            <p:ph type="body" sz="quarter" idx="10"/>
          </p:nvPr>
        </p:nvSpPr>
        <p:spPr>
          <a:xfrm>
            <a:off x="394523" y="915567"/>
            <a:ext cx="4039649" cy="373504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16" name="Tijdelijke aanduiding voor tekst 18"/>
          <p:cNvSpPr>
            <a:spLocks noGrp="1"/>
          </p:cNvSpPr>
          <p:nvPr>
            <p:ph type="body" sz="quarter" idx="11"/>
          </p:nvPr>
        </p:nvSpPr>
        <p:spPr>
          <a:xfrm>
            <a:off x="4718721" y="915567"/>
            <a:ext cx="3935703" cy="373504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104" name="Tekstvak 103"/>
          <p:cNvSpPr txBox="1"/>
          <p:nvPr userDrawn="1"/>
        </p:nvSpPr>
        <p:spPr>
          <a:xfrm>
            <a:off x="5543602" y="-287451"/>
            <a:ext cx="3600398" cy="269268"/>
          </a:xfrm>
          <a:prstGeom prst="rect">
            <a:avLst/>
          </a:prstGeom>
          <a:noFill/>
        </p:spPr>
        <p:txBody>
          <a:bodyPr wrap="square" lIns="68544" tIns="34272" rIns="68544" bIns="34272" rtlCol="0">
            <a:spAutoFit/>
          </a:bodyPr>
          <a:lstStyle/>
          <a:p>
            <a:pPr algn="r"/>
            <a:r>
              <a:rPr lang="nl-NL" sz="1300" dirty="0">
                <a:solidFill>
                  <a:schemeClr val="tx1">
                    <a:lumMod val="75000"/>
                    <a:lumOff val="25000"/>
                  </a:schemeClr>
                </a:solidFill>
                <a:latin typeface="Arial Black" panose="020B0A04020102020204" pitchFamily="34" charset="0"/>
                <a:cs typeface="Arial" panose="020B0604020202020204" pitchFamily="34" charset="0"/>
              </a:rPr>
              <a:t>TEKST</a:t>
            </a:r>
            <a:r>
              <a:rPr lang="nl-NL" sz="1300" baseline="0" dirty="0">
                <a:solidFill>
                  <a:schemeClr val="tx1">
                    <a:lumMod val="75000"/>
                    <a:lumOff val="25000"/>
                  </a:schemeClr>
                </a:solidFill>
                <a:latin typeface="Arial Black" panose="020B0A04020102020204" pitchFamily="34" charset="0"/>
                <a:cs typeface="Arial" panose="020B0604020202020204" pitchFamily="34" charset="0"/>
              </a:rPr>
              <a:t> SLIDE (2 KOLOMMEN)</a:t>
            </a:r>
            <a:endParaRPr lang="en-GB" sz="1300" dirty="0">
              <a:solidFill>
                <a:schemeClr val="tx1">
                  <a:lumMod val="75000"/>
                  <a:lumOff val="25000"/>
                </a:schemeClr>
              </a:solidFill>
              <a:latin typeface="Arial Black" panose="020B0A04020102020204" pitchFamily="34" charset="0"/>
              <a:cs typeface="Arial" panose="020B0604020202020204" pitchFamily="34" charset="0"/>
            </a:endParaRPr>
          </a:p>
        </p:txBody>
      </p:sp>
      <p:grpSp>
        <p:nvGrpSpPr>
          <p:cNvPr id="105" name="Instructie tekstlevels"/>
          <p:cNvGrpSpPr/>
          <p:nvPr userDrawn="1"/>
        </p:nvGrpSpPr>
        <p:grpSpPr>
          <a:xfrm>
            <a:off x="-2310647" y="-76200"/>
            <a:ext cx="2082462" cy="2431926"/>
            <a:chOff x="-3352799" y="0"/>
            <a:chExt cx="2778062" cy="3242568"/>
          </a:xfrm>
        </p:grpSpPr>
        <p:sp>
          <p:nvSpPr>
            <p:cNvPr id="106" name="Rechthoek 105"/>
            <p:cNvSpPr/>
            <p:nvPr userDrawn="1"/>
          </p:nvSpPr>
          <p:spPr>
            <a:xfrm>
              <a:off x="-3352799" y="0"/>
              <a:ext cx="2778062" cy="387386"/>
            </a:xfrm>
            <a:prstGeom prst="rect">
              <a:avLst/>
            </a:prstGeom>
            <a:noFill/>
            <a:ln w="25400" cap="flat" cmpd="sng" algn="ctr">
              <a:noFill/>
              <a:prstDash val="solid"/>
            </a:ln>
            <a:effectLst/>
          </p:spPr>
          <p:txBody>
            <a:bodyPr lIns="180000" rIns="180000" rtlCol="0" anchor="t"/>
            <a:lstStyle/>
            <a:p>
              <a:pPr marL="0" marR="0" lvl="0" indent="0" defTabSz="685440" eaLnBrk="1" fontAlgn="auto" latinLnBrk="0" hangingPunct="1">
                <a:lnSpc>
                  <a:spcPct val="100000"/>
                </a:lnSpc>
                <a:spcBef>
                  <a:spcPts val="0"/>
                </a:spcBef>
                <a:spcAft>
                  <a:spcPts val="0"/>
                </a:spcAft>
                <a:buClrTx/>
                <a:buSzTx/>
                <a:buFontTx/>
                <a:buNone/>
                <a:tabLst/>
                <a:defRPr/>
              </a:pPr>
              <a:r>
                <a:rPr kumimoji="0" lang="nl-NL" sz="1200" b="1" i="0" u="none" strike="noStrike" kern="0" cap="none" spc="0" normalizeH="0" baseline="0" noProof="0" dirty="0">
                  <a:ln>
                    <a:noFill/>
                  </a:ln>
                  <a:solidFill>
                    <a:schemeClr val="tx2"/>
                  </a:solidFill>
                  <a:effectLst/>
                  <a:uLnTx/>
                  <a:uFillTx/>
                  <a:latin typeface="Segoe UI Light" panose="020B0502040204020203" pitchFamily="34" charset="0"/>
                  <a:cs typeface="Segoe UI Light" panose="020B0502040204020203" pitchFamily="34" charset="0"/>
                </a:rPr>
                <a:t>TEKST NIVEAUS</a:t>
              </a:r>
            </a:p>
          </p:txBody>
        </p:sp>
        <p:sp>
          <p:nvSpPr>
            <p:cNvPr id="107" name="Textfield placeholder"/>
            <p:cNvSpPr txBox="1">
              <a:spLocks/>
            </p:cNvSpPr>
            <p:nvPr userDrawn="1"/>
          </p:nvSpPr>
          <p:spPr>
            <a:xfrm>
              <a:off x="-2741856" y="2479548"/>
              <a:ext cx="2138640"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814834" rtl="0" eaLnBrk="1" fontAlgn="auto" latinLnBrk="0" hangingPunct="1">
                <a:lnSpc>
                  <a:spcPts val="1349"/>
                </a:lnSpc>
                <a:spcBef>
                  <a:spcPts val="300"/>
                </a:spcBef>
                <a:spcAft>
                  <a:spcPts val="300"/>
                </a:spcAft>
                <a:buClr>
                  <a:schemeClr val="tx1"/>
                </a:buClr>
                <a:buSzPct val="80000"/>
                <a:buFont typeface="Wingdings" pitchFamily="2" charset="2"/>
                <a:buNone/>
                <a:tabLst/>
                <a:defRPr/>
              </a:pPr>
              <a:r>
                <a:rPr kumimoji="0" lang="en-GB" sz="900" b="0" i="0" u="none" strike="noStrike" kern="1200" cap="none" spc="0" normalizeH="0" baseline="0" noProof="0" dirty="0">
                  <a:ln>
                    <a:noFill/>
                  </a:ln>
                  <a:solidFill>
                    <a:schemeClr val="tx1">
                      <a:lumMod val="75000"/>
                      <a:lumOff val="25000"/>
                    </a:schemeClr>
                  </a:solidFill>
                  <a:effectLst/>
                  <a:uLnTx/>
                  <a:uFillTx/>
                  <a:latin typeface="Segoe UI Light" panose="020B0502040204020203" pitchFamily="34" charset="0"/>
                  <a:cs typeface="Segoe UI Light" panose="020B0502040204020203" pitchFamily="34" charset="0"/>
                </a:rPr>
                <a:t>Basic text (16 pt.)</a:t>
              </a:r>
            </a:p>
          </p:txBody>
        </p:sp>
        <p:sp>
          <p:nvSpPr>
            <p:cNvPr id="108" name="Ovaal 107"/>
            <p:cNvSpPr/>
            <p:nvPr userDrawn="1"/>
          </p:nvSpPr>
          <p:spPr>
            <a:xfrm>
              <a:off x="-3115235" y="1747541"/>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09" name="Ovaal 108"/>
            <p:cNvSpPr/>
            <p:nvPr userDrawn="1"/>
          </p:nvSpPr>
          <p:spPr>
            <a:xfrm>
              <a:off x="-3115235" y="2100876"/>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sp>
          <p:nvSpPr>
            <p:cNvPr id="110" name="Ovaal 109"/>
            <p:cNvSpPr/>
            <p:nvPr userDrawn="1"/>
          </p:nvSpPr>
          <p:spPr>
            <a:xfrm>
              <a:off x="-3115235" y="2454211"/>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3</a:t>
              </a:r>
            </a:p>
          </p:txBody>
        </p:sp>
        <p:sp>
          <p:nvSpPr>
            <p:cNvPr id="111" name="Ovaal 110"/>
            <p:cNvSpPr/>
            <p:nvPr userDrawn="1"/>
          </p:nvSpPr>
          <p:spPr>
            <a:xfrm>
              <a:off x="-3115235" y="2807546"/>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4</a:t>
              </a:r>
            </a:p>
          </p:txBody>
        </p:sp>
        <p:sp>
          <p:nvSpPr>
            <p:cNvPr id="112" name="Textfield placeholder"/>
            <p:cNvSpPr txBox="1">
              <a:spLocks/>
            </p:cNvSpPr>
            <p:nvPr userDrawn="1"/>
          </p:nvSpPr>
          <p:spPr>
            <a:xfrm>
              <a:off x="-2726469" y="1769272"/>
              <a:ext cx="2138640"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6850" marR="0" lvl="1" indent="-136850" algn="l" defTabSz="814834" rtl="0" eaLnBrk="1" fontAlgn="auto" latinLnBrk="0" hangingPunct="1">
                <a:lnSpc>
                  <a:spcPts val="1349"/>
                </a:lnSpc>
                <a:spcBef>
                  <a:spcPts val="300"/>
                </a:spcBef>
                <a:spcAft>
                  <a:spcPts val="300"/>
                </a:spcAft>
                <a:buClr>
                  <a:schemeClr val="tx1"/>
                </a:buClr>
                <a:buSzPct val="100000"/>
                <a:buFont typeface="Arial" panose="020B0604020202020204" pitchFamily="34" charset="0"/>
                <a:buChar char="•"/>
                <a:tabLst/>
                <a:defRPr/>
              </a:pPr>
              <a:r>
                <a:rPr kumimoji="0" lang="en-GB" sz="900" b="0" i="0" u="none" strike="noStrike" kern="1200" cap="none" spc="0" normalizeH="0" baseline="0" noProof="0" dirty="0">
                  <a:ln>
                    <a:noFill/>
                  </a:ln>
                  <a:solidFill>
                    <a:schemeClr val="tx1">
                      <a:lumMod val="75000"/>
                      <a:lumOff val="25000"/>
                    </a:schemeClr>
                  </a:solidFill>
                  <a:effectLst/>
                  <a:uLnTx/>
                  <a:uFillTx/>
                  <a:latin typeface="Segoe UI Light" panose="020B0502040204020203" pitchFamily="34" charset="0"/>
                  <a:cs typeface="Segoe UI Light" panose="020B0502040204020203" pitchFamily="34" charset="0"/>
                </a:rPr>
                <a:t>Bullet (16 pt.)</a:t>
              </a:r>
            </a:p>
          </p:txBody>
        </p:sp>
        <p:sp>
          <p:nvSpPr>
            <p:cNvPr id="113" name="Textfield placeholder"/>
            <p:cNvSpPr txBox="1">
              <a:spLocks/>
            </p:cNvSpPr>
            <p:nvPr userDrawn="1"/>
          </p:nvSpPr>
          <p:spPr>
            <a:xfrm>
              <a:off x="-2726469" y="2123586"/>
              <a:ext cx="2138640"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560" marR="0" lvl="2" indent="-130900" algn="l" defTabSz="685440" rtl="0" eaLnBrk="1" fontAlgn="auto" latinLnBrk="0" hangingPunct="1">
                <a:lnSpc>
                  <a:spcPts val="1349"/>
                </a:lnSpc>
                <a:spcBef>
                  <a:spcPts val="450"/>
                </a:spcBef>
                <a:spcAft>
                  <a:spcPts val="450"/>
                </a:spcAft>
                <a:buClr>
                  <a:schemeClr val="tx1"/>
                </a:buClr>
                <a:buSzTx/>
                <a:buFont typeface="Arial" panose="020B0604020202020204" pitchFamily="34" charset="0"/>
                <a:buChar char="•"/>
                <a:tabLst>
                  <a:tab pos="3293920" algn="l"/>
                </a:tabLst>
                <a:defRPr/>
              </a:pPr>
              <a:r>
                <a:rPr kumimoji="0" lang="en-GB" sz="900" b="0" i="0" u="none" strike="noStrike" kern="1200" cap="none" spc="0" normalizeH="0" baseline="0" noProof="0" dirty="0">
                  <a:ln>
                    <a:noFill/>
                  </a:ln>
                  <a:solidFill>
                    <a:schemeClr val="tx1">
                      <a:lumMod val="75000"/>
                      <a:lumOff val="25000"/>
                    </a:schemeClr>
                  </a:solidFill>
                  <a:effectLst/>
                  <a:uLnTx/>
                  <a:uFillTx/>
                  <a:latin typeface="Segoe UI Light" panose="020B0502040204020203" pitchFamily="34" charset="0"/>
                  <a:cs typeface="Segoe UI Light" panose="020B0502040204020203" pitchFamily="34" charset="0"/>
                </a:rPr>
                <a:t>Sub-bullet (16 pt.)</a:t>
              </a:r>
            </a:p>
          </p:txBody>
        </p:sp>
        <p:sp>
          <p:nvSpPr>
            <p:cNvPr id="114" name="Textfield placeholder"/>
            <p:cNvSpPr txBox="1">
              <a:spLocks/>
            </p:cNvSpPr>
            <p:nvPr userDrawn="1"/>
          </p:nvSpPr>
          <p:spPr>
            <a:xfrm>
              <a:off x="-2726469" y="2843119"/>
              <a:ext cx="2138640"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685440" rtl="0" eaLnBrk="1" fontAlgn="auto" latinLnBrk="0" hangingPunct="1">
                <a:lnSpc>
                  <a:spcPts val="1274"/>
                </a:lnSpc>
                <a:spcBef>
                  <a:spcPts val="450"/>
                </a:spcBef>
                <a:spcAft>
                  <a:spcPts val="450"/>
                </a:spcAft>
                <a:buClr>
                  <a:schemeClr val="tx1"/>
                </a:buClr>
                <a:buSzTx/>
                <a:buFont typeface="Arial" panose="020B0604020202020204" pitchFamily="34" charset="0"/>
                <a:buNone/>
                <a:tabLst/>
                <a:defRPr/>
              </a:pPr>
              <a:r>
                <a:rPr kumimoji="0" lang="en-GB" sz="900" b="1" i="0" u="none" strike="noStrike" kern="1200" cap="none" spc="0" normalizeH="0" baseline="0" noProof="0" dirty="0">
                  <a:ln>
                    <a:noFill/>
                  </a:ln>
                  <a:solidFill>
                    <a:schemeClr val="tx1">
                      <a:lumMod val="75000"/>
                      <a:lumOff val="25000"/>
                    </a:schemeClr>
                  </a:solidFill>
                  <a:effectLst/>
                  <a:uLnTx/>
                  <a:uFillTx/>
                  <a:latin typeface="Segoe UI Light" panose="020B0502040204020203" pitchFamily="34" charset="0"/>
                  <a:cs typeface="Segoe UI Light" panose="020B0502040204020203" pitchFamily="34" charset="0"/>
                </a:rPr>
                <a:t>Basic sub-header (16 pt.)</a:t>
              </a:r>
            </a:p>
          </p:txBody>
        </p:sp>
        <p:cxnSp>
          <p:nvCxnSpPr>
            <p:cNvPr id="115" name="Rechte verbindingslijn 114"/>
            <p:cNvCxnSpPr/>
            <p:nvPr userDrawn="1"/>
          </p:nvCxnSpPr>
          <p:spPr>
            <a:xfrm>
              <a:off x="-3144627" y="376500"/>
              <a:ext cx="2569889" cy="0"/>
            </a:xfrm>
            <a:prstGeom prst="line">
              <a:avLst/>
            </a:prstGeom>
            <a:noFill/>
            <a:ln w="9525" cap="flat" cmpd="sng" algn="ctr">
              <a:solidFill>
                <a:schemeClr val="tx2"/>
              </a:solidFill>
              <a:prstDash val="solid"/>
            </a:ln>
            <a:effectLst/>
          </p:spPr>
        </p:cxnSp>
        <p:cxnSp>
          <p:nvCxnSpPr>
            <p:cNvPr id="116" name="Rechte verbindingslijn 115"/>
            <p:cNvCxnSpPr/>
            <p:nvPr userDrawn="1"/>
          </p:nvCxnSpPr>
          <p:spPr>
            <a:xfrm>
              <a:off x="-3144627" y="1610333"/>
              <a:ext cx="2556798" cy="0"/>
            </a:xfrm>
            <a:prstGeom prst="line">
              <a:avLst/>
            </a:prstGeom>
            <a:noFill/>
            <a:ln w="9525" cap="flat" cmpd="sng" algn="ctr">
              <a:solidFill>
                <a:schemeClr val="tx2"/>
              </a:solidFill>
              <a:prstDash val="solid"/>
            </a:ln>
            <a:effectLst/>
          </p:spPr>
        </p:cxnSp>
        <p:cxnSp>
          <p:nvCxnSpPr>
            <p:cNvPr id="117" name="Rechte verbindingslijn 116"/>
            <p:cNvCxnSpPr/>
            <p:nvPr userDrawn="1"/>
          </p:nvCxnSpPr>
          <p:spPr>
            <a:xfrm>
              <a:off x="-3144627" y="3242568"/>
              <a:ext cx="2556798" cy="0"/>
            </a:xfrm>
            <a:prstGeom prst="line">
              <a:avLst/>
            </a:prstGeom>
            <a:noFill/>
            <a:ln w="9525" cap="flat" cmpd="sng" algn="ctr">
              <a:solidFill>
                <a:schemeClr val="tx2"/>
              </a:solidFill>
              <a:prstDash val="solid"/>
            </a:ln>
            <a:effectLst/>
          </p:spPr>
        </p:cxnSp>
        <p:pic>
          <p:nvPicPr>
            <p:cNvPr id="118"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 r="75697" b="23577"/>
            <a:stretch/>
          </p:blipFill>
          <p:spPr bwMode="auto">
            <a:xfrm>
              <a:off x="-3133536" y="967488"/>
              <a:ext cx="516568" cy="462110"/>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 name="Picture 4"/>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r="80548"/>
            <a:stretch/>
          </p:blipFill>
          <p:spPr bwMode="auto">
            <a:xfrm>
              <a:off x="-3139524" y="548389"/>
              <a:ext cx="521012" cy="338492"/>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0" name="Groep 119"/>
            <p:cNvGrpSpPr/>
            <p:nvPr userDrawn="1"/>
          </p:nvGrpSpPr>
          <p:grpSpPr>
            <a:xfrm>
              <a:off x="-2238584" y="512847"/>
              <a:ext cx="409108" cy="427699"/>
              <a:chOff x="-1085063" y="758027"/>
              <a:chExt cx="633799" cy="622540"/>
            </a:xfrm>
          </p:grpSpPr>
          <p:sp>
            <p:nvSpPr>
              <p:cNvPr id="139" name="Afgeronde rechthoek 138"/>
              <p:cNvSpPr/>
              <p:nvPr userDrawn="1"/>
            </p:nvSpPr>
            <p:spPr>
              <a:xfrm>
                <a:off x="-1085063" y="758027"/>
                <a:ext cx="633799" cy="622540"/>
              </a:xfrm>
              <a:prstGeom prst="roundRect">
                <a:avLst>
                  <a:gd name="adj" fmla="val 10944"/>
                </a:avLst>
              </a:prstGeom>
              <a:solidFill>
                <a:srgbClr val="FFFFFF"/>
              </a:solidFill>
              <a:ln w="12700" cap="flat" cmpd="sng" algn="ctr">
                <a:solidFill>
                  <a:schemeClr val="tx2"/>
                </a:solid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endParaRPr>
              </a:p>
            </p:txBody>
          </p:sp>
          <p:grpSp>
            <p:nvGrpSpPr>
              <p:cNvPr id="140" name="Groep 139"/>
              <p:cNvGrpSpPr/>
              <p:nvPr userDrawn="1"/>
            </p:nvGrpSpPr>
            <p:grpSpPr>
              <a:xfrm>
                <a:off x="-977746" y="864082"/>
                <a:ext cx="419166" cy="410430"/>
                <a:chOff x="6366933" y="309013"/>
                <a:chExt cx="1901295" cy="1861668"/>
              </a:xfrm>
              <a:solidFill>
                <a:srgbClr val="000000"/>
              </a:solidFill>
            </p:grpSpPr>
            <p:sp>
              <p:nvSpPr>
                <p:cNvPr id="141" name="Rechthoek 140"/>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42" name="Rechthoek 141"/>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43" name="Rechthoek 142"/>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44" name="Rechthoek 143"/>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45" name="Rechthoek 144"/>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46" name="Rechthoek 145"/>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47" name="Rechthoek 146"/>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48" name="Rechthoek 147"/>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49" name="Rechthoek 148"/>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50" name="Rechthoek 149"/>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51" name="Vrije vorm 150"/>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grpSp>
        </p:grpSp>
        <p:grpSp>
          <p:nvGrpSpPr>
            <p:cNvPr id="121" name="Groep 120"/>
            <p:cNvGrpSpPr/>
            <p:nvPr userDrawn="1"/>
          </p:nvGrpSpPr>
          <p:grpSpPr>
            <a:xfrm>
              <a:off x="-2233988" y="1061225"/>
              <a:ext cx="409108" cy="427699"/>
              <a:chOff x="-1845083" y="758027"/>
              <a:chExt cx="633799" cy="622540"/>
            </a:xfrm>
          </p:grpSpPr>
          <p:sp>
            <p:nvSpPr>
              <p:cNvPr id="126" name="Afgeronde rechthoek 125"/>
              <p:cNvSpPr/>
              <p:nvPr userDrawn="1"/>
            </p:nvSpPr>
            <p:spPr>
              <a:xfrm>
                <a:off x="-1845083" y="758027"/>
                <a:ext cx="633799" cy="622540"/>
              </a:xfrm>
              <a:prstGeom prst="roundRect">
                <a:avLst>
                  <a:gd name="adj" fmla="val 10944"/>
                </a:avLst>
              </a:prstGeom>
              <a:solidFill>
                <a:srgbClr val="FFFFFF"/>
              </a:solidFill>
              <a:ln w="12700" cap="flat" cmpd="sng" algn="ctr">
                <a:solidFill>
                  <a:schemeClr val="tx2"/>
                </a:solid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endParaRPr>
              </a:p>
            </p:txBody>
          </p:sp>
          <p:grpSp>
            <p:nvGrpSpPr>
              <p:cNvPr id="127" name="Groep 126"/>
              <p:cNvGrpSpPr/>
              <p:nvPr userDrawn="1"/>
            </p:nvGrpSpPr>
            <p:grpSpPr>
              <a:xfrm>
                <a:off x="-1737766" y="864082"/>
                <a:ext cx="419166" cy="410430"/>
                <a:chOff x="3708400" y="309013"/>
                <a:chExt cx="1901295" cy="1861668"/>
              </a:xfrm>
              <a:solidFill>
                <a:srgbClr val="000000"/>
              </a:solidFill>
            </p:grpSpPr>
            <p:sp>
              <p:nvSpPr>
                <p:cNvPr id="128" name="Rechthoek 127"/>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29" name="Rechthoek 128"/>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0" name="Rechthoek 129"/>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1" name="Rechthoek 130"/>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2" name="Rechthoek 131"/>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3" name="Rechthoek 132"/>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4" name="Rechthoek 133"/>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5" name="Rechthoek 134"/>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6" name="Rechthoek 135"/>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7" name="Rechthoek 136"/>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8" name="Vrije vorm 137"/>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w="25400" cap="flat" cmpd="sng" algn="ctr">
                  <a:noFill/>
                  <a:prstDash val="solid"/>
                </a:ln>
                <a:effectLst/>
              </p:spPr>
              <p:txBody>
                <a:bodyPr rtlCol="0" anchor="ctr"/>
                <a:lstStyle/>
                <a:p>
                  <a:pPr marL="0" marR="0" lvl="0" indent="0" algn="ctr" defTabSz="685440" eaLnBrk="1" fontAlgn="auto" latinLnBrk="0" hangingPunct="1">
                    <a:lnSpc>
                      <a:spcPct val="100000"/>
                    </a:lnSpc>
                    <a:spcBef>
                      <a:spcPts val="0"/>
                    </a:spcBef>
                    <a:spcAft>
                      <a:spcPts val="0"/>
                    </a:spcAft>
                    <a:buClrTx/>
                    <a:buSzTx/>
                    <a:buFontTx/>
                    <a:buNone/>
                    <a:tabLst/>
                    <a:defRPr/>
                  </a:pPr>
                  <a:endParaRPr kumimoji="0" lang="nl-NL" sz="1300"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grpSp>
        </p:grpSp>
        <p:cxnSp>
          <p:nvCxnSpPr>
            <p:cNvPr id="122" name="Rechte verbindingslijn 121"/>
            <p:cNvCxnSpPr>
              <a:endCxn id="126" idx="1"/>
            </p:cNvCxnSpPr>
            <p:nvPr userDrawn="1"/>
          </p:nvCxnSpPr>
          <p:spPr>
            <a:xfrm>
              <a:off x="-2977008" y="1107166"/>
              <a:ext cx="743020" cy="167909"/>
            </a:xfrm>
            <a:prstGeom prst="line">
              <a:avLst/>
            </a:prstGeom>
            <a:noFill/>
            <a:ln w="9525" cap="flat" cmpd="sng" algn="ctr">
              <a:solidFill>
                <a:schemeClr val="tx2"/>
              </a:solidFill>
              <a:prstDash val="solid"/>
              <a:headEnd type="oval"/>
            </a:ln>
            <a:effectLst/>
          </p:spPr>
        </p:cxnSp>
        <p:cxnSp>
          <p:nvCxnSpPr>
            <p:cNvPr id="123" name="Rechte verbindingslijn 122"/>
            <p:cNvCxnSpPr>
              <a:endCxn id="139" idx="1"/>
            </p:cNvCxnSpPr>
            <p:nvPr userDrawn="1"/>
          </p:nvCxnSpPr>
          <p:spPr>
            <a:xfrm flipV="1">
              <a:off x="-2741856" y="726697"/>
              <a:ext cx="503272" cy="299284"/>
            </a:xfrm>
            <a:prstGeom prst="line">
              <a:avLst/>
            </a:prstGeom>
            <a:noFill/>
            <a:ln w="9525" cap="flat" cmpd="sng" algn="ctr">
              <a:solidFill>
                <a:schemeClr val="tx2"/>
              </a:solidFill>
              <a:prstDash val="solid"/>
              <a:headEnd type="oval"/>
            </a:ln>
            <a:effectLst/>
          </p:spPr>
        </p:cxnSp>
        <p:sp>
          <p:nvSpPr>
            <p:cNvPr id="124" name="Textfield placeholder"/>
            <p:cNvSpPr txBox="1">
              <a:spLocks/>
            </p:cNvSpPr>
            <p:nvPr userDrawn="1"/>
          </p:nvSpPr>
          <p:spPr>
            <a:xfrm>
              <a:off x="-1631706" y="512848"/>
              <a:ext cx="1043877"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814834" rtl="0" eaLnBrk="1" fontAlgn="auto" latinLnBrk="0" hangingPunct="1">
                <a:lnSpc>
                  <a:spcPts val="1349"/>
                </a:lnSpc>
                <a:spcBef>
                  <a:spcPts val="300"/>
                </a:spcBef>
                <a:spcAft>
                  <a:spcPts val="300"/>
                </a:spcAft>
                <a:buClrTx/>
                <a:buSzPct val="80000"/>
                <a:buFont typeface="Wingdings" pitchFamily="2" charset="2"/>
                <a:buNone/>
                <a:tabLst/>
                <a:defRPr/>
              </a:pPr>
              <a:r>
                <a:rPr kumimoji="0" lang="en-GB" sz="900" b="0" i="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rPr>
                <a:t>Level up</a:t>
              </a:r>
            </a:p>
          </p:txBody>
        </p:sp>
        <p:sp>
          <p:nvSpPr>
            <p:cNvPr id="125" name="Textfield placeholder"/>
            <p:cNvSpPr txBox="1">
              <a:spLocks/>
            </p:cNvSpPr>
            <p:nvPr userDrawn="1"/>
          </p:nvSpPr>
          <p:spPr>
            <a:xfrm>
              <a:off x="-1631706" y="1061226"/>
              <a:ext cx="1056968"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814834" rtl="0" eaLnBrk="1" fontAlgn="auto" latinLnBrk="0" hangingPunct="1">
                <a:lnSpc>
                  <a:spcPts val="1349"/>
                </a:lnSpc>
                <a:spcBef>
                  <a:spcPts val="300"/>
                </a:spcBef>
                <a:spcAft>
                  <a:spcPts val="300"/>
                </a:spcAft>
                <a:buClrTx/>
                <a:buSzPct val="80000"/>
                <a:buFont typeface="Wingdings" pitchFamily="2" charset="2"/>
                <a:buNone/>
                <a:tabLst/>
                <a:defRPr/>
              </a:pPr>
              <a:r>
                <a:rPr kumimoji="0" lang="en-GB" sz="900" b="0" i="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rPr>
                <a:t>Level down</a:t>
              </a:r>
            </a:p>
          </p:txBody>
        </p:sp>
      </p:grpSp>
    </p:spTree>
    <p:extLst>
      <p:ext uri="{BB962C8B-B14F-4D97-AF65-F5344CB8AC3E}">
        <p14:creationId xmlns:p14="http://schemas.microsoft.com/office/powerpoint/2010/main" val="176777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kst slide (100%)">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78284" y="220245"/>
            <a:ext cx="8820472" cy="565359"/>
          </a:xfrm>
        </p:spPr>
        <p:txBody>
          <a:bodyPr>
            <a:normAutofit/>
          </a:bodyPr>
          <a:lstStyle>
            <a:lvl1pPr>
              <a:defRPr sz="2399" baseline="0">
                <a:solidFill>
                  <a:schemeClr val="tx1">
                    <a:lumMod val="75000"/>
                    <a:lumOff val="25000"/>
                  </a:schemeClr>
                </a:solidFill>
                <a:latin typeface="Arial Black" panose="020B0A04020102020204" pitchFamily="34" charset="0"/>
              </a:defRPr>
            </a:lvl1pPr>
          </a:lstStyle>
          <a:p>
            <a:r>
              <a:rPr lang="nl-NL" dirty="0"/>
              <a:t>KLIK OM EEN TITEL IN TE VOEGEN</a:t>
            </a:r>
            <a:endParaRPr lang="en-GB" dirty="0"/>
          </a:p>
        </p:txBody>
      </p:sp>
      <p:sp>
        <p:nvSpPr>
          <p:cNvPr id="19" name="Tijdelijke aanduiding voor tekst 18"/>
          <p:cNvSpPr>
            <a:spLocks noGrp="1"/>
          </p:cNvSpPr>
          <p:nvPr>
            <p:ph type="body" sz="quarter" idx="10"/>
          </p:nvPr>
        </p:nvSpPr>
        <p:spPr>
          <a:xfrm>
            <a:off x="395536" y="915567"/>
            <a:ext cx="8352928" cy="373504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grpSp>
        <p:nvGrpSpPr>
          <p:cNvPr id="107" name="Instructie tekstlevels"/>
          <p:cNvGrpSpPr/>
          <p:nvPr userDrawn="1"/>
        </p:nvGrpSpPr>
        <p:grpSpPr>
          <a:xfrm>
            <a:off x="-2310647" y="-76200"/>
            <a:ext cx="2082462" cy="2431926"/>
            <a:chOff x="-3352799" y="0"/>
            <a:chExt cx="2778062" cy="3242568"/>
          </a:xfrm>
        </p:grpSpPr>
        <p:sp>
          <p:nvSpPr>
            <p:cNvPr id="108" name="Rechthoek 107"/>
            <p:cNvSpPr/>
            <p:nvPr userDrawn="1"/>
          </p:nvSpPr>
          <p:spPr>
            <a:xfrm>
              <a:off x="-3352799" y="0"/>
              <a:ext cx="2778062" cy="387386"/>
            </a:xfrm>
            <a:prstGeom prst="rect">
              <a:avLst/>
            </a:prstGeom>
            <a:noFill/>
            <a:ln w="25400" cap="flat" cmpd="sng" algn="ctr">
              <a:noFill/>
              <a:prstDash val="solid"/>
            </a:ln>
            <a:effectLst/>
          </p:spPr>
          <p:txBody>
            <a:bodyPr lIns="180000" rIns="180000" rtlCol="0" anchor="t"/>
            <a:lstStyle/>
            <a:p>
              <a:pPr marL="0" marR="0" lvl="0" indent="0" defTabSz="685434" eaLnBrk="1" fontAlgn="auto" latinLnBrk="0" hangingPunct="1">
                <a:lnSpc>
                  <a:spcPct val="100000"/>
                </a:lnSpc>
                <a:spcBef>
                  <a:spcPts val="0"/>
                </a:spcBef>
                <a:spcAft>
                  <a:spcPts val="0"/>
                </a:spcAft>
                <a:buClrTx/>
                <a:buSzTx/>
                <a:buFontTx/>
                <a:buNone/>
                <a:tabLst/>
                <a:defRPr/>
              </a:pPr>
              <a:r>
                <a:rPr kumimoji="0" lang="nl-NL" sz="1199" b="1" i="0" u="none" strike="noStrike" kern="0" cap="none" spc="0" normalizeH="0" baseline="0" noProof="0" dirty="0">
                  <a:ln>
                    <a:noFill/>
                  </a:ln>
                  <a:solidFill>
                    <a:schemeClr val="tx2"/>
                  </a:solidFill>
                  <a:effectLst/>
                  <a:uLnTx/>
                  <a:uFillTx/>
                  <a:latin typeface="Segoe UI Light" panose="020B0502040204020203" pitchFamily="34" charset="0"/>
                  <a:cs typeface="Segoe UI Light" panose="020B0502040204020203" pitchFamily="34" charset="0"/>
                </a:rPr>
                <a:t>TEKST NIVEAUS</a:t>
              </a:r>
            </a:p>
          </p:txBody>
        </p:sp>
        <p:sp>
          <p:nvSpPr>
            <p:cNvPr id="109" name="Textfield placeholder"/>
            <p:cNvSpPr txBox="1">
              <a:spLocks/>
            </p:cNvSpPr>
            <p:nvPr userDrawn="1"/>
          </p:nvSpPr>
          <p:spPr>
            <a:xfrm>
              <a:off x="-2741856" y="2479548"/>
              <a:ext cx="2138640"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814827" rtl="0" eaLnBrk="1" fontAlgn="auto" latinLnBrk="0" hangingPunct="1">
                <a:lnSpc>
                  <a:spcPts val="1349"/>
                </a:lnSpc>
                <a:spcBef>
                  <a:spcPts val="300"/>
                </a:spcBef>
                <a:spcAft>
                  <a:spcPts val="300"/>
                </a:spcAft>
                <a:buClr>
                  <a:schemeClr val="tx1"/>
                </a:buClr>
                <a:buSzPct val="80000"/>
                <a:buFont typeface="Wingdings" pitchFamily="2" charset="2"/>
                <a:buNone/>
                <a:tabLst/>
                <a:defRPr/>
              </a:pPr>
              <a:r>
                <a:rPr kumimoji="0" lang="en-GB" sz="900" b="0" i="0" u="none" strike="noStrike" kern="1200" cap="none" spc="0" normalizeH="0" baseline="0" noProof="0" dirty="0">
                  <a:ln>
                    <a:noFill/>
                  </a:ln>
                  <a:solidFill>
                    <a:schemeClr val="tx1">
                      <a:lumMod val="75000"/>
                      <a:lumOff val="25000"/>
                    </a:schemeClr>
                  </a:solidFill>
                  <a:effectLst/>
                  <a:uLnTx/>
                  <a:uFillTx/>
                  <a:latin typeface="Segoe UI Light" panose="020B0502040204020203" pitchFamily="34" charset="0"/>
                  <a:cs typeface="Segoe UI Light" panose="020B0502040204020203" pitchFamily="34" charset="0"/>
                </a:rPr>
                <a:t>Basic text (16 pt.)</a:t>
              </a:r>
            </a:p>
          </p:txBody>
        </p:sp>
        <p:sp>
          <p:nvSpPr>
            <p:cNvPr id="110" name="Ovaal 109"/>
            <p:cNvSpPr/>
            <p:nvPr userDrawn="1"/>
          </p:nvSpPr>
          <p:spPr>
            <a:xfrm>
              <a:off x="-3115235" y="1747541"/>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r>
                <a:rPr kumimoji="0" lang="nl-NL" sz="787"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11" name="Ovaal 110"/>
            <p:cNvSpPr/>
            <p:nvPr userDrawn="1"/>
          </p:nvSpPr>
          <p:spPr>
            <a:xfrm>
              <a:off x="-3115235" y="2100876"/>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r>
                <a:rPr kumimoji="0" lang="nl-NL" sz="787"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sp>
          <p:nvSpPr>
            <p:cNvPr id="112" name="Ovaal 111"/>
            <p:cNvSpPr/>
            <p:nvPr userDrawn="1"/>
          </p:nvSpPr>
          <p:spPr>
            <a:xfrm>
              <a:off x="-3115235" y="2454211"/>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r>
                <a:rPr kumimoji="0" lang="nl-NL" sz="787"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3</a:t>
              </a:r>
            </a:p>
          </p:txBody>
        </p:sp>
        <p:sp>
          <p:nvSpPr>
            <p:cNvPr id="113" name="Ovaal 112"/>
            <p:cNvSpPr/>
            <p:nvPr userDrawn="1"/>
          </p:nvSpPr>
          <p:spPr>
            <a:xfrm>
              <a:off x="-3115235" y="2807546"/>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r>
                <a:rPr kumimoji="0" lang="nl-NL" sz="787"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4</a:t>
              </a:r>
            </a:p>
          </p:txBody>
        </p:sp>
        <p:sp>
          <p:nvSpPr>
            <p:cNvPr id="114" name="Textfield placeholder"/>
            <p:cNvSpPr txBox="1">
              <a:spLocks/>
            </p:cNvSpPr>
            <p:nvPr userDrawn="1"/>
          </p:nvSpPr>
          <p:spPr>
            <a:xfrm>
              <a:off x="-2726469" y="1769272"/>
              <a:ext cx="2138640"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6849" marR="0" lvl="1" indent="-136849" algn="l" defTabSz="814827" rtl="0" eaLnBrk="1" fontAlgn="auto" latinLnBrk="0" hangingPunct="1">
                <a:lnSpc>
                  <a:spcPts val="1349"/>
                </a:lnSpc>
                <a:spcBef>
                  <a:spcPts val="300"/>
                </a:spcBef>
                <a:spcAft>
                  <a:spcPts val="300"/>
                </a:spcAft>
                <a:buClr>
                  <a:schemeClr val="tx1"/>
                </a:buClr>
                <a:buSzPct val="100000"/>
                <a:buFont typeface="Arial" panose="020B0604020202020204" pitchFamily="34" charset="0"/>
                <a:buChar char="•"/>
                <a:tabLst/>
                <a:defRPr/>
              </a:pPr>
              <a:r>
                <a:rPr kumimoji="0" lang="en-GB" sz="900" b="0" i="0" u="none" strike="noStrike" kern="1200" cap="none" spc="0" normalizeH="0" baseline="0" noProof="0" dirty="0">
                  <a:ln>
                    <a:noFill/>
                  </a:ln>
                  <a:solidFill>
                    <a:schemeClr val="tx1">
                      <a:lumMod val="75000"/>
                      <a:lumOff val="25000"/>
                    </a:schemeClr>
                  </a:solidFill>
                  <a:effectLst/>
                  <a:uLnTx/>
                  <a:uFillTx/>
                  <a:latin typeface="Segoe UI Light" panose="020B0502040204020203" pitchFamily="34" charset="0"/>
                  <a:cs typeface="Segoe UI Light" panose="020B0502040204020203" pitchFamily="34" charset="0"/>
                </a:rPr>
                <a:t>Bullet (16 pt.)</a:t>
              </a:r>
            </a:p>
          </p:txBody>
        </p:sp>
        <p:sp>
          <p:nvSpPr>
            <p:cNvPr id="115" name="Textfield placeholder"/>
            <p:cNvSpPr txBox="1">
              <a:spLocks/>
            </p:cNvSpPr>
            <p:nvPr userDrawn="1"/>
          </p:nvSpPr>
          <p:spPr>
            <a:xfrm>
              <a:off x="-2726469" y="2123586"/>
              <a:ext cx="2138640"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558" marR="0" lvl="2" indent="-130899" algn="l" defTabSz="685434" rtl="0" eaLnBrk="1" fontAlgn="auto" latinLnBrk="0" hangingPunct="1">
                <a:lnSpc>
                  <a:spcPts val="1349"/>
                </a:lnSpc>
                <a:spcBef>
                  <a:spcPts val="450"/>
                </a:spcBef>
                <a:spcAft>
                  <a:spcPts val="450"/>
                </a:spcAft>
                <a:buClr>
                  <a:schemeClr val="tx1"/>
                </a:buClr>
                <a:buSzTx/>
                <a:buFont typeface="Arial" panose="020B0604020202020204" pitchFamily="34" charset="0"/>
                <a:buChar char="•"/>
                <a:tabLst>
                  <a:tab pos="3293892" algn="l"/>
                </a:tabLst>
                <a:defRPr/>
              </a:pPr>
              <a:r>
                <a:rPr kumimoji="0" lang="en-GB" sz="900" b="0" i="0" u="none" strike="noStrike" kern="1200" cap="none" spc="0" normalizeH="0" baseline="0" noProof="0" dirty="0">
                  <a:ln>
                    <a:noFill/>
                  </a:ln>
                  <a:solidFill>
                    <a:schemeClr val="tx1">
                      <a:lumMod val="75000"/>
                      <a:lumOff val="25000"/>
                    </a:schemeClr>
                  </a:solidFill>
                  <a:effectLst/>
                  <a:uLnTx/>
                  <a:uFillTx/>
                  <a:latin typeface="Segoe UI Light" panose="020B0502040204020203" pitchFamily="34" charset="0"/>
                  <a:cs typeface="Segoe UI Light" panose="020B0502040204020203" pitchFamily="34" charset="0"/>
                </a:rPr>
                <a:t>Sub-bullet (16 pt.)</a:t>
              </a:r>
            </a:p>
          </p:txBody>
        </p:sp>
        <p:sp>
          <p:nvSpPr>
            <p:cNvPr id="116" name="Textfield placeholder"/>
            <p:cNvSpPr txBox="1">
              <a:spLocks/>
            </p:cNvSpPr>
            <p:nvPr userDrawn="1"/>
          </p:nvSpPr>
          <p:spPr>
            <a:xfrm>
              <a:off x="-2726469" y="2843119"/>
              <a:ext cx="2138640"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685434" rtl="0" eaLnBrk="1" fontAlgn="auto" latinLnBrk="0" hangingPunct="1">
                <a:lnSpc>
                  <a:spcPts val="1274"/>
                </a:lnSpc>
                <a:spcBef>
                  <a:spcPts val="450"/>
                </a:spcBef>
                <a:spcAft>
                  <a:spcPts val="450"/>
                </a:spcAft>
                <a:buClr>
                  <a:schemeClr val="tx1"/>
                </a:buClr>
                <a:buSzTx/>
                <a:buFont typeface="Arial" panose="020B0604020202020204" pitchFamily="34" charset="0"/>
                <a:buNone/>
                <a:tabLst/>
                <a:defRPr/>
              </a:pPr>
              <a:r>
                <a:rPr kumimoji="0" lang="en-GB" sz="900" b="1" i="0" u="none" strike="noStrike" kern="1200" cap="none" spc="0" normalizeH="0" baseline="0" noProof="0" dirty="0">
                  <a:ln>
                    <a:noFill/>
                  </a:ln>
                  <a:solidFill>
                    <a:schemeClr val="tx1">
                      <a:lumMod val="75000"/>
                      <a:lumOff val="25000"/>
                    </a:schemeClr>
                  </a:solidFill>
                  <a:effectLst/>
                  <a:uLnTx/>
                  <a:uFillTx/>
                  <a:latin typeface="Segoe UI Light" panose="020B0502040204020203" pitchFamily="34" charset="0"/>
                  <a:cs typeface="Segoe UI Light" panose="020B0502040204020203" pitchFamily="34" charset="0"/>
                </a:rPr>
                <a:t>Basic sub-header (16 pt.)</a:t>
              </a:r>
            </a:p>
          </p:txBody>
        </p:sp>
        <p:cxnSp>
          <p:nvCxnSpPr>
            <p:cNvPr id="117" name="Rechte verbindingslijn 116"/>
            <p:cNvCxnSpPr/>
            <p:nvPr userDrawn="1"/>
          </p:nvCxnSpPr>
          <p:spPr>
            <a:xfrm>
              <a:off x="-3144627" y="376500"/>
              <a:ext cx="2569889" cy="0"/>
            </a:xfrm>
            <a:prstGeom prst="line">
              <a:avLst/>
            </a:prstGeom>
            <a:noFill/>
            <a:ln w="9525" cap="flat" cmpd="sng" algn="ctr">
              <a:solidFill>
                <a:schemeClr val="tx2"/>
              </a:solidFill>
              <a:prstDash val="solid"/>
            </a:ln>
            <a:effectLst/>
          </p:spPr>
        </p:cxnSp>
        <p:cxnSp>
          <p:nvCxnSpPr>
            <p:cNvPr id="118" name="Rechte verbindingslijn 117"/>
            <p:cNvCxnSpPr/>
            <p:nvPr userDrawn="1"/>
          </p:nvCxnSpPr>
          <p:spPr>
            <a:xfrm>
              <a:off x="-3144627" y="1610333"/>
              <a:ext cx="2556798" cy="0"/>
            </a:xfrm>
            <a:prstGeom prst="line">
              <a:avLst/>
            </a:prstGeom>
            <a:noFill/>
            <a:ln w="9525" cap="flat" cmpd="sng" algn="ctr">
              <a:solidFill>
                <a:schemeClr val="tx2"/>
              </a:solidFill>
              <a:prstDash val="solid"/>
            </a:ln>
            <a:effectLst/>
          </p:spPr>
        </p:cxnSp>
        <p:cxnSp>
          <p:nvCxnSpPr>
            <p:cNvPr id="119" name="Rechte verbindingslijn 118"/>
            <p:cNvCxnSpPr/>
            <p:nvPr userDrawn="1"/>
          </p:nvCxnSpPr>
          <p:spPr>
            <a:xfrm>
              <a:off x="-3144627" y="3242568"/>
              <a:ext cx="2556798" cy="0"/>
            </a:xfrm>
            <a:prstGeom prst="line">
              <a:avLst/>
            </a:prstGeom>
            <a:noFill/>
            <a:ln w="9525" cap="flat" cmpd="sng" algn="ctr">
              <a:solidFill>
                <a:schemeClr val="tx2"/>
              </a:solidFill>
              <a:prstDash val="solid"/>
            </a:ln>
            <a:effectLst/>
          </p:spPr>
        </p:cxnSp>
        <p:pic>
          <p:nvPicPr>
            <p:cNvPr id="120"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 r="75697" b="23577"/>
            <a:stretch/>
          </p:blipFill>
          <p:spPr bwMode="auto">
            <a:xfrm>
              <a:off x="-3133536" y="967488"/>
              <a:ext cx="516568" cy="462110"/>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1" name="Picture 4"/>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r="80548"/>
            <a:stretch/>
          </p:blipFill>
          <p:spPr bwMode="auto">
            <a:xfrm>
              <a:off x="-3139524" y="548389"/>
              <a:ext cx="521012" cy="338492"/>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2" name="Groep 121"/>
            <p:cNvGrpSpPr/>
            <p:nvPr userDrawn="1"/>
          </p:nvGrpSpPr>
          <p:grpSpPr>
            <a:xfrm>
              <a:off x="-2238584" y="512847"/>
              <a:ext cx="409108" cy="427699"/>
              <a:chOff x="-1085063" y="758027"/>
              <a:chExt cx="633799" cy="622540"/>
            </a:xfrm>
          </p:grpSpPr>
          <p:sp>
            <p:nvSpPr>
              <p:cNvPr id="143" name="Afgeronde rechthoek 142"/>
              <p:cNvSpPr/>
              <p:nvPr userDrawn="1"/>
            </p:nvSpPr>
            <p:spPr>
              <a:xfrm>
                <a:off x="-1085063" y="758027"/>
                <a:ext cx="633799" cy="622540"/>
              </a:xfrm>
              <a:prstGeom prst="roundRect">
                <a:avLst>
                  <a:gd name="adj" fmla="val 10944"/>
                </a:avLst>
              </a:prstGeom>
              <a:solidFill>
                <a:srgbClr val="FFFFFF"/>
              </a:solidFill>
              <a:ln w="12700" cap="flat" cmpd="sng" algn="ctr">
                <a:solidFill>
                  <a:schemeClr val="tx2"/>
                </a:solid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endParaRPr>
              </a:p>
            </p:txBody>
          </p:sp>
          <p:grpSp>
            <p:nvGrpSpPr>
              <p:cNvPr id="144" name="Groep 143"/>
              <p:cNvGrpSpPr/>
              <p:nvPr userDrawn="1"/>
            </p:nvGrpSpPr>
            <p:grpSpPr>
              <a:xfrm>
                <a:off x="-977746" y="864082"/>
                <a:ext cx="419166" cy="410430"/>
                <a:chOff x="6366933" y="309013"/>
                <a:chExt cx="1901295" cy="1861668"/>
              </a:xfrm>
              <a:solidFill>
                <a:srgbClr val="000000"/>
              </a:solidFill>
            </p:grpSpPr>
            <p:sp>
              <p:nvSpPr>
                <p:cNvPr id="145" name="Rechthoek 144"/>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46" name="Rechthoek 145"/>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47" name="Rechthoek 146"/>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48" name="Rechthoek 147"/>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49" name="Rechthoek 148"/>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50" name="Rechthoek 149"/>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51" name="Rechthoek 150"/>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52" name="Rechthoek 151"/>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53" name="Rechthoek 152"/>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54" name="Rechthoek 153"/>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55" name="Vrije vorm 154"/>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grpSp>
        </p:grpSp>
        <p:grpSp>
          <p:nvGrpSpPr>
            <p:cNvPr id="123" name="Groep 122"/>
            <p:cNvGrpSpPr/>
            <p:nvPr userDrawn="1"/>
          </p:nvGrpSpPr>
          <p:grpSpPr>
            <a:xfrm>
              <a:off x="-2233988" y="1061225"/>
              <a:ext cx="409108" cy="427699"/>
              <a:chOff x="-1845083" y="758027"/>
              <a:chExt cx="633799" cy="622540"/>
            </a:xfrm>
          </p:grpSpPr>
          <p:sp>
            <p:nvSpPr>
              <p:cNvPr id="130" name="Afgeronde rechthoek 129"/>
              <p:cNvSpPr/>
              <p:nvPr userDrawn="1"/>
            </p:nvSpPr>
            <p:spPr>
              <a:xfrm>
                <a:off x="-1845083" y="758027"/>
                <a:ext cx="633799" cy="622540"/>
              </a:xfrm>
              <a:prstGeom prst="roundRect">
                <a:avLst>
                  <a:gd name="adj" fmla="val 10944"/>
                </a:avLst>
              </a:prstGeom>
              <a:solidFill>
                <a:srgbClr val="FFFFFF"/>
              </a:solidFill>
              <a:ln w="12700" cap="flat" cmpd="sng" algn="ctr">
                <a:solidFill>
                  <a:schemeClr val="tx2"/>
                </a:solid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endParaRPr>
              </a:p>
            </p:txBody>
          </p:sp>
          <p:grpSp>
            <p:nvGrpSpPr>
              <p:cNvPr id="131" name="Groep 130"/>
              <p:cNvGrpSpPr/>
              <p:nvPr userDrawn="1"/>
            </p:nvGrpSpPr>
            <p:grpSpPr>
              <a:xfrm>
                <a:off x="-1737766" y="864082"/>
                <a:ext cx="419166" cy="410430"/>
                <a:chOff x="3708400" y="309013"/>
                <a:chExt cx="1901295" cy="1861668"/>
              </a:xfrm>
              <a:solidFill>
                <a:srgbClr val="000000"/>
              </a:solidFill>
            </p:grpSpPr>
            <p:sp>
              <p:nvSpPr>
                <p:cNvPr id="132" name="Rechthoek 131"/>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3" name="Rechthoek 132"/>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4" name="Rechthoek 133"/>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5" name="Rechthoek 134"/>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6" name="Rechthoek 135"/>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7" name="Rechthoek 136"/>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8" name="Rechthoek 137"/>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9" name="Rechthoek 138"/>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40" name="Rechthoek 139"/>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41" name="Rechthoek 140"/>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42" name="Vrije vorm 141"/>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w="25400" cap="flat" cmpd="sng" algn="ctr">
                  <a:noFill/>
                  <a:prstDash val="solid"/>
                </a:ln>
                <a:effectLst/>
              </p:spPr>
              <p:txBody>
                <a:bodyPr rtlCol="0" anchor="ctr"/>
                <a:lstStyle/>
                <a:p>
                  <a:pPr marL="0" marR="0" lvl="0" indent="0" algn="ctr" defTabSz="685434" eaLnBrk="1" fontAlgn="auto" latinLnBrk="0" hangingPunct="1">
                    <a:lnSpc>
                      <a:spcPct val="100000"/>
                    </a:lnSpc>
                    <a:spcBef>
                      <a:spcPts val="0"/>
                    </a:spcBef>
                    <a:spcAft>
                      <a:spcPts val="0"/>
                    </a:spcAft>
                    <a:buClrTx/>
                    <a:buSzTx/>
                    <a:buFontTx/>
                    <a:buNone/>
                    <a:tabLst/>
                    <a:defRPr/>
                  </a:pPr>
                  <a:endParaRPr kumimoji="0" lang="nl-NL" sz="134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grpSp>
        </p:grpSp>
        <p:cxnSp>
          <p:nvCxnSpPr>
            <p:cNvPr id="124" name="Rechte verbindingslijn 123"/>
            <p:cNvCxnSpPr>
              <a:endCxn id="130" idx="1"/>
            </p:cNvCxnSpPr>
            <p:nvPr userDrawn="1"/>
          </p:nvCxnSpPr>
          <p:spPr>
            <a:xfrm>
              <a:off x="-2977008" y="1107166"/>
              <a:ext cx="743020" cy="167909"/>
            </a:xfrm>
            <a:prstGeom prst="line">
              <a:avLst/>
            </a:prstGeom>
            <a:noFill/>
            <a:ln w="9525" cap="flat" cmpd="sng" algn="ctr">
              <a:solidFill>
                <a:schemeClr val="tx2"/>
              </a:solidFill>
              <a:prstDash val="solid"/>
              <a:headEnd type="oval"/>
            </a:ln>
            <a:effectLst/>
          </p:spPr>
        </p:cxnSp>
        <p:cxnSp>
          <p:nvCxnSpPr>
            <p:cNvPr id="125" name="Rechte verbindingslijn 124"/>
            <p:cNvCxnSpPr>
              <a:endCxn id="143" idx="1"/>
            </p:cNvCxnSpPr>
            <p:nvPr userDrawn="1"/>
          </p:nvCxnSpPr>
          <p:spPr>
            <a:xfrm flipV="1">
              <a:off x="-2741856" y="726697"/>
              <a:ext cx="503272" cy="299284"/>
            </a:xfrm>
            <a:prstGeom prst="line">
              <a:avLst/>
            </a:prstGeom>
            <a:noFill/>
            <a:ln w="9525" cap="flat" cmpd="sng" algn="ctr">
              <a:solidFill>
                <a:schemeClr val="tx2"/>
              </a:solidFill>
              <a:prstDash val="solid"/>
              <a:headEnd type="oval"/>
            </a:ln>
            <a:effectLst/>
          </p:spPr>
        </p:cxnSp>
        <p:sp>
          <p:nvSpPr>
            <p:cNvPr id="126" name="Textfield placeholder"/>
            <p:cNvSpPr txBox="1">
              <a:spLocks/>
            </p:cNvSpPr>
            <p:nvPr userDrawn="1"/>
          </p:nvSpPr>
          <p:spPr>
            <a:xfrm>
              <a:off x="-1631706" y="512848"/>
              <a:ext cx="1043877"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814827" rtl="0" eaLnBrk="1" fontAlgn="auto" latinLnBrk="0" hangingPunct="1">
                <a:lnSpc>
                  <a:spcPts val="1349"/>
                </a:lnSpc>
                <a:spcBef>
                  <a:spcPts val="300"/>
                </a:spcBef>
                <a:spcAft>
                  <a:spcPts val="300"/>
                </a:spcAft>
                <a:buClrTx/>
                <a:buSzPct val="80000"/>
                <a:buFont typeface="Wingdings" pitchFamily="2" charset="2"/>
                <a:buNone/>
                <a:tabLst/>
                <a:defRPr/>
              </a:pPr>
              <a:r>
                <a:rPr kumimoji="0" lang="en-GB" sz="900" b="0" i="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rPr>
                <a:t>Level up</a:t>
              </a:r>
            </a:p>
          </p:txBody>
        </p:sp>
        <p:sp>
          <p:nvSpPr>
            <p:cNvPr id="127" name="Textfield placeholder"/>
            <p:cNvSpPr txBox="1">
              <a:spLocks/>
            </p:cNvSpPr>
            <p:nvPr userDrawn="1"/>
          </p:nvSpPr>
          <p:spPr>
            <a:xfrm>
              <a:off x="-1631706" y="1061226"/>
              <a:ext cx="1056968"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814827" rtl="0" eaLnBrk="1" fontAlgn="auto" latinLnBrk="0" hangingPunct="1">
                <a:lnSpc>
                  <a:spcPts val="1349"/>
                </a:lnSpc>
                <a:spcBef>
                  <a:spcPts val="300"/>
                </a:spcBef>
                <a:spcAft>
                  <a:spcPts val="300"/>
                </a:spcAft>
                <a:buClrTx/>
                <a:buSzPct val="80000"/>
                <a:buFont typeface="Wingdings" pitchFamily="2" charset="2"/>
                <a:buNone/>
                <a:tabLst/>
                <a:defRPr/>
              </a:pPr>
              <a:r>
                <a:rPr kumimoji="0" lang="en-GB" sz="900" b="0" i="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rPr>
                <a:t>Level down</a:t>
              </a:r>
            </a:p>
          </p:txBody>
        </p:sp>
      </p:grpSp>
      <p:sp>
        <p:nvSpPr>
          <p:cNvPr id="156" name="Tekstvak 155"/>
          <p:cNvSpPr txBox="1"/>
          <p:nvPr userDrawn="1"/>
        </p:nvSpPr>
        <p:spPr>
          <a:xfrm>
            <a:off x="4841890" y="-287452"/>
            <a:ext cx="4302111" cy="299954"/>
          </a:xfrm>
          <a:prstGeom prst="rect">
            <a:avLst/>
          </a:prstGeom>
          <a:noFill/>
        </p:spPr>
        <p:txBody>
          <a:bodyPr wrap="square" rtlCol="0">
            <a:spAutoFit/>
          </a:bodyPr>
          <a:lstStyle/>
          <a:p>
            <a:pPr algn="r"/>
            <a:r>
              <a:rPr lang="nl-NL" sz="1349" dirty="0">
                <a:solidFill>
                  <a:schemeClr val="tx1">
                    <a:lumMod val="75000"/>
                    <a:lumOff val="25000"/>
                  </a:schemeClr>
                </a:solidFill>
                <a:latin typeface="Arial Black" panose="020B0A04020102020204" pitchFamily="34" charset="0"/>
                <a:cs typeface="Arial" panose="020B0604020202020204" pitchFamily="34" charset="0"/>
              </a:rPr>
              <a:t>TEKST</a:t>
            </a:r>
            <a:r>
              <a:rPr lang="nl-NL" sz="1349" baseline="0" dirty="0">
                <a:solidFill>
                  <a:schemeClr val="tx1">
                    <a:lumMod val="75000"/>
                    <a:lumOff val="25000"/>
                  </a:schemeClr>
                </a:solidFill>
                <a:latin typeface="Arial Black" panose="020B0A04020102020204" pitchFamily="34" charset="0"/>
                <a:cs typeface="Arial" panose="020B0604020202020204" pitchFamily="34" charset="0"/>
              </a:rPr>
              <a:t> SLIDE (100%)</a:t>
            </a:r>
            <a:endParaRPr lang="en-GB" sz="1349" dirty="0">
              <a:solidFill>
                <a:schemeClr val="tx1">
                  <a:lumMod val="75000"/>
                  <a:lumOff val="2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49053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E7C4B9DE-4E15-465E-ABF5-E0015B9B814C}" type="datetimeFigureOut">
              <a:rPr lang="nl-NL" smtClean="0"/>
              <a:t>13-09-2019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3948DE8-2F86-49FE-91AD-4D06494B3FA8}" type="slidenum">
              <a:rPr lang="nl-NL" smtClean="0"/>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771651"/>
            <a:ext cx="7772400" cy="1650206"/>
          </a:xfrm>
        </p:spPr>
        <p:txBody>
          <a:bodyPr anchor="b">
            <a:normAutofit/>
          </a:bodyPr>
          <a:lstStyle>
            <a:lvl1pPr algn="l">
              <a:defRPr sz="4800" b="0" cap="all"/>
            </a:lvl1pPr>
          </a:lstStyle>
          <a:p>
            <a:r>
              <a:rPr lang="nl-NL"/>
              <a:t>Klik om de stijl te bewerken</a:t>
            </a:r>
            <a:endParaRPr lang="en-US" dirty="0"/>
          </a:p>
        </p:txBody>
      </p:sp>
      <p:sp>
        <p:nvSpPr>
          <p:cNvPr id="3" name="Text Placeholder 2"/>
          <p:cNvSpPr>
            <a:spLocks noGrp="1"/>
          </p:cNvSpPr>
          <p:nvPr>
            <p:ph type="body" idx="1"/>
          </p:nvPr>
        </p:nvSpPr>
        <p:spPr>
          <a:xfrm>
            <a:off x="722313" y="3470149"/>
            <a:ext cx="7772400" cy="1125140"/>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E7C4B9DE-4E15-465E-ABF5-E0015B9B814C}" type="datetimeFigureOut">
              <a:rPr lang="nl-NL" smtClean="0"/>
              <a:t>13-09-2019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3948DE8-2F86-49FE-91AD-4D06494B3FA8}" type="slidenum">
              <a:rPr lang="nl-NL" smtClean="0"/>
              <a:t>‹nr.›</a:t>
            </a:fld>
            <a:endParaRPr lang="nl-NL"/>
          </a:p>
        </p:txBody>
      </p:sp>
      <p:cxnSp>
        <p:nvCxnSpPr>
          <p:cNvPr id="7" name="Straight Connector 6"/>
          <p:cNvCxnSpPr/>
          <p:nvPr/>
        </p:nvCxnSpPr>
        <p:spPr>
          <a:xfrm>
            <a:off x="731520" y="3449574"/>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457200" y="1255014"/>
            <a:ext cx="4038600" cy="3538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48200" y="1255014"/>
            <a:ext cx="4038600" cy="3538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E7C4B9DE-4E15-465E-ABF5-E0015B9B814C}" type="datetimeFigureOut">
              <a:rPr lang="nl-NL" smtClean="0"/>
              <a:t>13-09-2019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3948DE8-2F86-49FE-91AD-4D06494B3FA8}" type="slidenum">
              <a:rPr lang="nl-NL" smtClean="0"/>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45720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457200" y="1828800"/>
            <a:ext cx="393192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75488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754880" y="1828800"/>
            <a:ext cx="393192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E7C4B9DE-4E15-465E-ABF5-E0015B9B814C}" type="datetimeFigureOut">
              <a:rPr lang="nl-NL" smtClean="0"/>
              <a:t>13-09-2019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93948DE8-2F86-49FE-91AD-4D06494B3FA8}" type="slidenum">
              <a:rPr lang="nl-NL" smtClean="0"/>
              <a:t>‹nr.›</a:t>
            </a:fld>
            <a:endParaRPr lang="nl-NL"/>
          </a:p>
        </p:txBody>
      </p:sp>
      <p:cxnSp>
        <p:nvCxnSpPr>
          <p:cNvPr id="11" name="Straight Connector 10"/>
          <p:cNvCxnSpPr/>
          <p:nvPr/>
        </p:nvCxnSpPr>
        <p:spPr>
          <a:xfrm rot="5400000">
            <a:off x="2806462" y="3034268"/>
            <a:ext cx="353187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E7C4B9DE-4E15-465E-ABF5-E0015B9B814C}" type="datetimeFigureOut">
              <a:rPr lang="nl-NL" smtClean="0"/>
              <a:t>13-09-2019</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93948DE8-2F86-49FE-91AD-4D06494B3FA8}" type="slidenum">
              <a:rPr lang="nl-NL" smtClean="0"/>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C4B9DE-4E15-465E-ABF5-E0015B9B814C}" type="datetimeFigureOut">
              <a:rPr lang="nl-NL" smtClean="0"/>
              <a:t>13-09-2019</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93948DE8-2F86-49FE-91AD-4D06494B3FA8}" type="slidenum">
              <a:rPr lang="nl-NL" smtClean="0"/>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60"/>
            <a:ext cx="2139696" cy="946404"/>
          </a:xfrm>
        </p:spPr>
        <p:txBody>
          <a:bodyPr anchor="b">
            <a:noAutofit/>
          </a:bodyPr>
          <a:lstStyle>
            <a:lvl1pPr algn="l">
              <a:defRPr sz="2400" b="0"/>
            </a:lvl1pPr>
          </a:lstStyle>
          <a:p>
            <a:r>
              <a:rPr lang="nl-NL"/>
              <a:t>Klik om de stijl te bewerken</a:t>
            </a:r>
            <a:endParaRPr lang="en-US" dirty="0"/>
          </a:p>
        </p:txBody>
      </p:sp>
      <p:sp>
        <p:nvSpPr>
          <p:cNvPr id="3" name="Content Placeholder 2"/>
          <p:cNvSpPr>
            <a:spLocks noGrp="1"/>
          </p:cNvSpPr>
          <p:nvPr>
            <p:ph idx="1"/>
          </p:nvPr>
        </p:nvSpPr>
        <p:spPr>
          <a:xfrm>
            <a:off x="2971800" y="594060"/>
            <a:ext cx="5715000" cy="41833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457201" y="1597915"/>
            <a:ext cx="2139696" cy="31827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E7C4B9DE-4E15-465E-ABF5-E0015B9B814C}" type="datetimeFigureOut">
              <a:rPr lang="nl-NL" smtClean="0"/>
              <a:t>13-09-2019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3948DE8-2F86-49FE-91AD-4D06494B3FA8}" type="slidenum">
              <a:rPr lang="nl-NL" smtClean="0"/>
              <a:t>‹nr.›</a:t>
            </a:fld>
            <a:endParaRPr lang="nl-NL"/>
          </a:p>
        </p:txBody>
      </p:sp>
      <p:cxnSp>
        <p:nvCxnSpPr>
          <p:cNvPr id="9" name="Straight Connector 8"/>
          <p:cNvCxnSpPr/>
          <p:nvPr/>
        </p:nvCxnSpPr>
        <p:spPr>
          <a:xfrm rot="5400000">
            <a:off x="684114" y="2684956"/>
            <a:ext cx="418338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60"/>
            <a:ext cx="2142680" cy="948690"/>
          </a:xfrm>
        </p:spPr>
        <p:txBody>
          <a:bodyPr anchor="b">
            <a:normAutofit/>
          </a:bodyPr>
          <a:lstStyle>
            <a:lvl1pPr algn="l">
              <a:defRPr sz="2400" b="0"/>
            </a:lvl1pPr>
          </a:lstStyle>
          <a:p>
            <a:r>
              <a:rPr lang="nl-NL"/>
              <a:t>Klik om de stijl te bewerken</a:t>
            </a:r>
            <a:endParaRPr lang="en-US" dirty="0"/>
          </a:p>
        </p:txBody>
      </p:sp>
      <p:sp>
        <p:nvSpPr>
          <p:cNvPr id="3" name="Picture Placeholder 2"/>
          <p:cNvSpPr>
            <a:spLocks noGrp="1"/>
          </p:cNvSpPr>
          <p:nvPr>
            <p:ph type="pic" idx="1"/>
          </p:nvPr>
        </p:nvSpPr>
        <p:spPr>
          <a:xfrm>
            <a:off x="2858610" y="628651"/>
            <a:ext cx="5904390" cy="4125342"/>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457200" y="1600200"/>
            <a:ext cx="2139696" cy="31821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E7C4B9DE-4E15-465E-ABF5-E0015B9B814C}" type="datetimeFigureOut">
              <a:rPr lang="nl-NL" smtClean="0"/>
              <a:t>13-09-2019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3948DE8-2F86-49FE-91AD-4D06494B3FA8}" type="slidenum">
              <a:rPr lang="nl-NL" smtClean="0"/>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165590"/>
            <a:ext cx="9144000" cy="1714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00050"/>
            <a:ext cx="8229600" cy="742950"/>
          </a:xfrm>
          <a:prstGeom prst="rect">
            <a:avLst/>
          </a:prstGeom>
        </p:spPr>
        <p:txBody>
          <a:bodyPr vert="horz" lIns="91440" tIns="45720" rIns="91440" bIns="45720" rtlCol="0" anchor="ctr">
            <a:normAutofit/>
          </a:bodyPr>
          <a:lstStyle/>
          <a:p>
            <a:r>
              <a:rPr lang="nl-NL" dirty="0"/>
              <a:t>Klik om de stijl te bewerken</a:t>
            </a:r>
            <a:endParaRPr lang="en-US" dirty="0"/>
          </a:p>
        </p:txBody>
      </p:sp>
      <p:sp>
        <p:nvSpPr>
          <p:cNvPr id="3" name="Text Placeholder 2"/>
          <p:cNvSpPr>
            <a:spLocks noGrp="1"/>
          </p:cNvSpPr>
          <p:nvPr>
            <p:ph type="body" idx="1"/>
          </p:nvPr>
        </p:nvSpPr>
        <p:spPr>
          <a:xfrm>
            <a:off x="457200" y="1200150"/>
            <a:ext cx="8229600" cy="36576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Rectangle 6"/>
          <p:cNvSpPr/>
          <p:nvPr/>
        </p:nvSpPr>
        <p:spPr>
          <a:xfrm>
            <a:off x="0" y="0"/>
            <a:ext cx="914400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3716"/>
            <a:ext cx="2895600" cy="246888"/>
          </a:xfrm>
          <a:prstGeom prst="rect">
            <a:avLst/>
          </a:prstGeom>
        </p:spPr>
        <p:txBody>
          <a:bodyPr vert="horz" lIns="91440" tIns="45720" rIns="91440" bIns="45720" rtlCol="0" anchor="ctr"/>
          <a:lstStyle>
            <a:lvl1pPr algn="l">
              <a:defRPr sz="1200">
                <a:solidFill>
                  <a:srgbClr val="FFFFFF"/>
                </a:solidFill>
              </a:defRPr>
            </a:lvl1pPr>
          </a:lstStyle>
          <a:p>
            <a:fld id="{E7C4B9DE-4E15-465E-ABF5-E0015B9B814C}" type="datetimeFigureOut">
              <a:rPr lang="nl-NL" smtClean="0"/>
              <a:t>13-09-2019</a:t>
            </a:fld>
            <a:endParaRPr lang="nl-NL"/>
          </a:p>
        </p:txBody>
      </p:sp>
      <p:sp>
        <p:nvSpPr>
          <p:cNvPr id="5" name="Footer Placeholder 4"/>
          <p:cNvSpPr>
            <a:spLocks noGrp="1"/>
          </p:cNvSpPr>
          <p:nvPr>
            <p:ph type="ftr" sz="quarter" idx="3"/>
          </p:nvPr>
        </p:nvSpPr>
        <p:spPr>
          <a:xfrm>
            <a:off x="3429000" y="13716"/>
            <a:ext cx="4114800" cy="246888"/>
          </a:xfrm>
          <a:prstGeom prst="rect">
            <a:avLst/>
          </a:prstGeom>
        </p:spPr>
        <p:txBody>
          <a:bodyPr vert="horz" lIns="91440" tIns="45720" rIns="91440" bIns="45720" rtlCol="0" anchor="ctr"/>
          <a:lstStyle>
            <a:lvl1pPr algn="ctr">
              <a:defRPr sz="1200">
                <a:solidFill>
                  <a:srgbClr val="FFFFFF"/>
                </a:solidFill>
              </a:defRPr>
            </a:lvl1pPr>
          </a:lstStyle>
          <a:p>
            <a:endParaRPr lang="nl-NL"/>
          </a:p>
        </p:txBody>
      </p:sp>
      <p:sp>
        <p:nvSpPr>
          <p:cNvPr id="6" name="Slide Number Placeholder 5"/>
          <p:cNvSpPr>
            <a:spLocks noGrp="1"/>
          </p:cNvSpPr>
          <p:nvPr>
            <p:ph type="sldNum" sz="quarter" idx="4"/>
          </p:nvPr>
        </p:nvSpPr>
        <p:spPr>
          <a:xfrm>
            <a:off x="7620000" y="13716"/>
            <a:ext cx="1066800" cy="246888"/>
          </a:xfrm>
          <a:prstGeom prst="rect">
            <a:avLst/>
          </a:prstGeom>
        </p:spPr>
        <p:txBody>
          <a:bodyPr vert="horz" lIns="91440" tIns="45720" rIns="91440" bIns="45720" rtlCol="0" anchor="ctr"/>
          <a:lstStyle>
            <a:lvl1pPr algn="l">
              <a:defRPr sz="1400" b="1">
                <a:solidFill>
                  <a:srgbClr val="FFFFFF"/>
                </a:solidFill>
              </a:defRPr>
            </a:lvl1pPr>
          </a:lstStyle>
          <a:p>
            <a:fld id="{93948DE8-2F86-49FE-91AD-4D06494B3FA8}" type="slidenum">
              <a:rPr lang="nl-NL" smtClean="0"/>
              <a:t>‹nr.›</a:t>
            </a:fld>
            <a:endParaRPr lang="nl-N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xStyles>
    <p:titleStyle>
      <a:lvl1pPr algn="l" defTabSz="914400" rtl="0" eaLnBrk="1" latinLnBrk="0" hangingPunct="1">
        <a:spcBef>
          <a:spcPct val="0"/>
        </a:spcBef>
        <a:buNone/>
        <a:defRPr sz="32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2.xml"/><Relationship Id="rId4" Type="http://schemas.openxmlformats.org/officeDocument/2006/relationships/image" Target="../media/image28.tmp"/></Relationships>
</file>

<file path=ppt/slides/_rels/slide18.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bimloket.nl/ilsOen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slide" Target="slide26.xml"/><Relationship Id="rId4" Type="http://schemas.openxmlformats.org/officeDocument/2006/relationships/slide" Target="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840" y="1938117"/>
            <a:ext cx="7848600" cy="1445419"/>
          </a:xfrm>
        </p:spPr>
        <p:txBody>
          <a:bodyPr/>
          <a:lstStyle/>
          <a:p>
            <a:pPr algn="ctr"/>
            <a:r>
              <a:rPr lang="nl-NL" sz="4000" b="1" dirty="0"/>
              <a:t>ILS Ontwerp &amp; Engineering</a:t>
            </a:r>
          </a:p>
        </p:txBody>
      </p:sp>
      <p:sp>
        <p:nvSpPr>
          <p:cNvPr id="7" name="Titel 1"/>
          <p:cNvSpPr txBox="1">
            <a:spLocks/>
          </p:cNvSpPr>
          <p:nvPr/>
        </p:nvSpPr>
        <p:spPr>
          <a:xfrm>
            <a:off x="683840" y="2427734"/>
            <a:ext cx="7848600" cy="2016224"/>
          </a:xfrm>
          <a:prstGeom prst="rect">
            <a:avLst/>
          </a:prstGeom>
        </p:spPr>
        <p:txBody>
          <a:bodyPr vert="horz" lIns="91440" tIns="45720" rIns="91440" bIns="45720" rtlCol="0" anchor="b">
            <a:noAutofit/>
          </a:bodyPr>
          <a:lstStyle>
            <a:lvl1pPr algn="l" defTabSz="914400" rtl="0" eaLnBrk="1" latinLnBrk="0" hangingPunct="1">
              <a:spcBef>
                <a:spcPct val="0"/>
              </a:spcBef>
              <a:buNone/>
              <a:defRPr sz="5400" kern="1200" cap="all" spc="-100" baseline="0">
                <a:solidFill>
                  <a:schemeClr val="tx2"/>
                </a:solidFill>
                <a:latin typeface="+mj-lt"/>
                <a:ea typeface="+mj-ea"/>
                <a:cs typeface="+mj-cs"/>
              </a:defRPr>
            </a:lvl1pPr>
          </a:lstStyle>
          <a:p>
            <a:pPr algn="ctr"/>
            <a:r>
              <a:rPr lang="nl-NL" sz="3200" b="1" dirty="0">
                <a:solidFill>
                  <a:schemeClr val="accent4"/>
                </a:solidFill>
              </a:rPr>
              <a:t>introductie</a:t>
            </a:r>
          </a:p>
          <a:p>
            <a:pPr algn="ctr">
              <a:lnSpc>
                <a:spcPct val="150000"/>
              </a:lnSpc>
            </a:pPr>
            <a:r>
              <a:rPr lang="nl-NL" sz="1800" b="1" i="1" dirty="0">
                <a:solidFill>
                  <a:schemeClr val="accent4"/>
                </a:solidFill>
              </a:rPr>
              <a:t>“Verbeteren door verwachtingen concreet af te stemmen”</a:t>
            </a:r>
          </a:p>
        </p:txBody>
      </p:sp>
      <p:pic>
        <p:nvPicPr>
          <p:cNvPr id="12" name="Afbeelding 11">
            <a:extLst>
              <a:ext uri="{FF2B5EF4-FFF2-40B4-BE49-F238E27FC236}">
                <a16:creationId xmlns:a16="http://schemas.microsoft.com/office/drawing/2014/main" id="{19132D9D-1673-4822-8726-6E9417ABA5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2581" y="411510"/>
            <a:ext cx="2664432" cy="1955014"/>
          </a:xfrm>
          <a:prstGeom prst="rect">
            <a:avLst/>
          </a:prstGeom>
        </p:spPr>
      </p:pic>
    </p:spTree>
    <p:extLst>
      <p:ext uri="{BB962C8B-B14F-4D97-AF65-F5344CB8AC3E}">
        <p14:creationId xmlns:p14="http://schemas.microsoft.com/office/powerpoint/2010/main" val="2365615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64900E-7063-42B7-AF39-CB1C58753851}"/>
              </a:ext>
            </a:extLst>
          </p:cNvPr>
          <p:cNvSpPr>
            <a:spLocks noGrp="1"/>
          </p:cNvSpPr>
          <p:nvPr>
            <p:ph type="title"/>
          </p:nvPr>
        </p:nvSpPr>
        <p:spPr>
          <a:xfrm>
            <a:off x="457200" y="400049"/>
            <a:ext cx="8229600" cy="1023129"/>
          </a:xfrm>
        </p:spPr>
        <p:txBody>
          <a:bodyPr>
            <a:normAutofit/>
          </a:bodyPr>
          <a:lstStyle/>
          <a:p>
            <a:r>
              <a:rPr lang="en-US" dirty="0" err="1"/>
              <a:t>Afstemming</a:t>
            </a:r>
            <a:r>
              <a:rPr lang="en-US" dirty="0"/>
              <a:t> </a:t>
            </a:r>
          </a:p>
        </p:txBody>
      </p:sp>
      <p:pic>
        <p:nvPicPr>
          <p:cNvPr id="4" name="Afbeelding 3">
            <a:extLst>
              <a:ext uri="{FF2B5EF4-FFF2-40B4-BE49-F238E27FC236}">
                <a16:creationId xmlns:a16="http://schemas.microsoft.com/office/drawing/2014/main" id="{D1F85275-084F-4EF6-AC22-8A75E2183B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940" y="1152514"/>
            <a:ext cx="6483860" cy="4000500"/>
          </a:xfrm>
          <a:prstGeom prst="rect">
            <a:avLst/>
          </a:prstGeom>
        </p:spPr>
      </p:pic>
      <p:sp>
        <p:nvSpPr>
          <p:cNvPr id="7" name="Tekstvak 6">
            <a:extLst>
              <a:ext uri="{FF2B5EF4-FFF2-40B4-BE49-F238E27FC236}">
                <a16:creationId xmlns:a16="http://schemas.microsoft.com/office/drawing/2014/main" id="{06C1A852-B804-4406-BC22-65A433CDF932}"/>
              </a:ext>
            </a:extLst>
          </p:cNvPr>
          <p:cNvSpPr txBox="1"/>
          <p:nvPr/>
        </p:nvSpPr>
        <p:spPr>
          <a:xfrm>
            <a:off x="7884368" y="1735818"/>
            <a:ext cx="1152128" cy="584775"/>
          </a:xfrm>
          <a:prstGeom prst="rect">
            <a:avLst/>
          </a:prstGeom>
          <a:noFill/>
        </p:spPr>
        <p:txBody>
          <a:bodyPr wrap="square" rtlCol="0">
            <a:spAutoFit/>
          </a:bodyPr>
          <a:lstStyle/>
          <a:p>
            <a:pPr lvl="0" algn="ctr"/>
            <a:r>
              <a:rPr lang="en-US" sz="1600" dirty="0" err="1">
                <a:solidFill>
                  <a:srgbClr val="C00000"/>
                </a:solidFill>
              </a:rPr>
              <a:t>Specifieke</a:t>
            </a:r>
            <a:r>
              <a:rPr lang="en-US" sz="1600" dirty="0">
                <a:solidFill>
                  <a:srgbClr val="C00000"/>
                </a:solidFill>
              </a:rPr>
              <a:t> ILS?</a:t>
            </a:r>
          </a:p>
        </p:txBody>
      </p:sp>
      <p:sp>
        <p:nvSpPr>
          <p:cNvPr id="11" name="Tekstvak 10">
            <a:extLst>
              <a:ext uri="{FF2B5EF4-FFF2-40B4-BE49-F238E27FC236}">
                <a16:creationId xmlns:a16="http://schemas.microsoft.com/office/drawing/2014/main" id="{9C3411C3-8461-4588-A803-827ACC9DA560}"/>
              </a:ext>
            </a:extLst>
          </p:cNvPr>
          <p:cNvSpPr txBox="1"/>
          <p:nvPr/>
        </p:nvSpPr>
        <p:spPr>
          <a:xfrm>
            <a:off x="2671994" y="1086104"/>
            <a:ext cx="1152128" cy="584775"/>
          </a:xfrm>
          <a:prstGeom prst="rect">
            <a:avLst/>
          </a:prstGeom>
          <a:noFill/>
        </p:spPr>
        <p:txBody>
          <a:bodyPr wrap="square" rtlCol="0">
            <a:spAutoFit/>
          </a:bodyPr>
          <a:lstStyle/>
          <a:p>
            <a:pPr algn="ctr"/>
            <a:r>
              <a:rPr lang="en-US" sz="1600" dirty="0" err="1">
                <a:solidFill>
                  <a:srgbClr val="C00000"/>
                </a:solidFill>
              </a:rPr>
              <a:t>Specifieke</a:t>
            </a:r>
            <a:r>
              <a:rPr lang="en-US" sz="1600" dirty="0">
                <a:solidFill>
                  <a:srgbClr val="C00000"/>
                </a:solidFill>
              </a:rPr>
              <a:t> ILS?</a:t>
            </a:r>
          </a:p>
        </p:txBody>
      </p:sp>
      <p:sp>
        <p:nvSpPr>
          <p:cNvPr id="12" name="Tekstvak 11">
            <a:extLst>
              <a:ext uri="{FF2B5EF4-FFF2-40B4-BE49-F238E27FC236}">
                <a16:creationId xmlns:a16="http://schemas.microsoft.com/office/drawing/2014/main" id="{C905A9BA-4A17-4FC6-8E04-AC0EB1405557}"/>
              </a:ext>
            </a:extLst>
          </p:cNvPr>
          <p:cNvSpPr txBox="1"/>
          <p:nvPr/>
        </p:nvSpPr>
        <p:spPr>
          <a:xfrm>
            <a:off x="3815724" y="632271"/>
            <a:ext cx="1152128" cy="584775"/>
          </a:xfrm>
          <a:prstGeom prst="rect">
            <a:avLst/>
          </a:prstGeom>
          <a:noFill/>
        </p:spPr>
        <p:txBody>
          <a:bodyPr wrap="square" rtlCol="0">
            <a:spAutoFit/>
          </a:bodyPr>
          <a:lstStyle/>
          <a:p>
            <a:pPr lvl="0" algn="ctr"/>
            <a:r>
              <a:rPr lang="en-US" sz="1600" dirty="0" err="1">
                <a:solidFill>
                  <a:srgbClr val="C00000"/>
                </a:solidFill>
              </a:rPr>
              <a:t>Specifieke</a:t>
            </a:r>
            <a:r>
              <a:rPr lang="en-US" sz="1600" dirty="0">
                <a:solidFill>
                  <a:srgbClr val="C00000"/>
                </a:solidFill>
              </a:rPr>
              <a:t> ILS?</a:t>
            </a:r>
          </a:p>
        </p:txBody>
      </p:sp>
      <p:sp>
        <p:nvSpPr>
          <p:cNvPr id="13" name="Tekstvak 12">
            <a:extLst>
              <a:ext uri="{FF2B5EF4-FFF2-40B4-BE49-F238E27FC236}">
                <a16:creationId xmlns:a16="http://schemas.microsoft.com/office/drawing/2014/main" id="{57FAEB1F-7588-4994-BDEF-C5265DA62817}"/>
              </a:ext>
            </a:extLst>
          </p:cNvPr>
          <p:cNvSpPr txBox="1"/>
          <p:nvPr/>
        </p:nvSpPr>
        <p:spPr>
          <a:xfrm>
            <a:off x="4868806" y="471190"/>
            <a:ext cx="1152128" cy="584775"/>
          </a:xfrm>
          <a:prstGeom prst="rect">
            <a:avLst/>
          </a:prstGeom>
          <a:noFill/>
        </p:spPr>
        <p:txBody>
          <a:bodyPr wrap="square" rtlCol="0">
            <a:spAutoFit/>
          </a:bodyPr>
          <a:lstStyle/>
          <a:p>
            <a:pPr lvl="0" algn="ctr"/>
            <a:r>
              <a:rPr lang="en-US" sz="1600" dirty="0" err="1">
                <a:solidFill>
                  <a:srgbClr val="C00000"/>
                </a:solidFill>
              </a:rPr>
              <a:t>Specifieke</a:t>
            </a:r>
            <a:r>
              <a:rPr lang="en-US" sz="1600" dirty="0">
                <a:solidFill>
                  <a:srgbClr val="C00000"/>
                </a:solidFill>
              </a:rPr>
              <a:t> ILS?</a:t>
            </a:r>
          </a:p>
        </p:txBody>
      </p:sp>
      <p:sp>
        <p:nvSpPr>
          <p:cNvPr id="15" name="Tekstvak 14">
            <a:extLst>
              <a:ext uri="{FF2B5EF4-FFF2-40B4-BE49-F238E27FC236}">
                <a16:creationId xmlns:a16="http://schemas.microsoft.com/office/drawing/2014/main" id="{71E5C476-AFBC-407A-8DCB-0ECD27F8C53F}"/>
              </a:ext>
            </a:extLst>
          </p:cNvPr>
          <p:cNvSpPr txBox="1"/>
          <p:nvPr/>
        </p:nvSpPr>
        <p:spPr>
          <a:xfrm>
            <a:off x="6012536" y="632271"/>
            <a:ext cx="1152128" cy="584775"/>
          </a:xfrm>
          <a:prstGeom prst="rect">
            <a:avLst/>
          </a:prstGeom>
          <a:noFill/>
        </p:spPr>
        <p:txBody>
          <a:bodyPr wrap="square" rtlCol="0">
            <a:spAutoFit/>
          </a:bodyPr>
          <a:lstStyle/>
          <a:p>
            <a:pPr lvl="0" algn="ctr"/>
            <a:r>
              <a:rPr lang="en-US" sz="1600" dirty="0" err="1">
                <a:solidFill>
                  <a:srgbClr val="C00000"/>
                </a:solidFill>
              </a:rPr>
              <a:t>Specifieke</a:t>
            </a:r>
            <a:r>
              <a:rPr lang="en-US" sz="1600" dirty="0">
                <a:solidFill>
                  <a:srgbClr val="C00000"/>
                </a:solidFill>
              </a:rPr>
              <a:t> ILS?</a:t>
            </a:r>
          </a:p>
        </p:txBody>
      </p:sp>
      <p:sp>
        <p:nvSpPr>
          <p:cNvPr id="16" name="Tekstvak 15">
            <a:extLst>
              <a:ext uri="{FF2B5EF4-FFF2-40B4-BE49-F238E27FC236}">
                <a16:creationId xmlns:a16="http://schemas.microsoft.com/office/drawing/2014/main" id="{ADFA6CD7-D34F-49C4-95F4-57FB2358E8AC}"/>
              </a:ext>
            </a:extLst>
          </p:cNvPr>
          <p:cNvSpPr txBox="1"/>
          <p:nvPr/>
        </p:nvSpPr>
        <p:spPr>
          <a:xfrm>
            <a:off x="7074016" y="1086104"/>
            <a:ext cx="1152128" cy="584775"/>
          </a:xfrm>
          <a:prstGeom prst="rect">
            <a:avLst/>
          </a:prstGeom>
          <a:noFill/>
        </p:spPr>
        <p:txBody>
          <a:bodyPr wrap="square" rtlCol="0">
            <a:spAutoFit/>
          </a:bodyPr>
          <a:lstStyle/>
          <a:p>
            <a:pPr lvl="0" algn="ctr"/>
            <a:r>
              <a:rPr lang="en-US" sz="1600" dirty="0" err="1">
                <a:solidFill>
                  <a:srgbClr val="C00000"/>
                </a:solidFill>
              </a:rPr>
              <a:t>Specifieke</a:t>
            </a:r>
            <a:r>
              <a:rPr lang="en-US" sz="1600" dirty="0">
                <a:solidFill>
                  <a:srgbClr val="C00000"/>
                </a:solidFill>
              </a:rPr>
              <a:t> ILS?</a:t>
            </a:r>
          </a:p>
        </p:txBody>
      </p:sp>
      <p:sp>
        <p:nvSpPr>
          <p:cNvPr id="17" name="Tekstvak 16">
            <a:extLst>
              <a:ext uri="{FF2B5EF4-FFF2-40B4-BE49-F238E27FC236}">
                <a16:creationId xmlns:a16="http://schemas.microsoft.com/office/drawing/2014/main" id="{B99B2BF7-6AE4-4F87-A78B-76903F1A9657}"/>
              </a:ext>
            </a:extLst>
          </p:cNvPr>
          <p:cNvSpPr txBox="1"/>
          <p:nvPr/>
        </p:nvSpPr>
        <p:spPr>
          <a:xfrm>
            <a:off x="1043608" y="3667820"/>
            <a:ext cx="2672325" cy="646331"/>
          </a:xfrm>
          <a:prstGeom prst="rect">
            <a:avLst/>
          </a:prstGeom>
          <a:noFill/>
        </p:spPr>
        <p:txBody>
          <a:bodyPr wrap="square" rtlCol="0">
            <a:spAutoFit/>
          </a:bodyPr>
          <a:lstStyle/>
          <a:p>
            <a:pPr marL="285750" indent="-285750">
              <a:buFont typeface="Wingdings" panose="05000000000000000000" pitchFamily="2" charset="2"/>
              <a:buChar char="Ø"/>
            </a:pPr>
            <a:r>
              <a:rPr lang="en-US" b="1" dirty="0" err="1">
                <a:solidFill>
                  <a:schemeClr val="tx1">
                    <a:lumMod val="50000"/>
                    <a:lumOff val="50000"/>
                  </a:schemeClr>
                </a:solidFill>
              </a:rPr>
              <a:t>Synergie</a:t>
            </a:r>
            <a:r>
              <a:rPr lang="en-US" b="1" dirty="0">
                <a:solidFill>
                  <a:schemeClr val="tx1">
                    <a:lumMod val="50000"/>
                    <a:lumOff val="50000"/>
                  </a:schemeClr>
                </a:solidFill>
              </a:rPr>
              <a:t>?</a:t>
            </a:r>
          </a:p>
          <a:p>
            <a:pPr marL="285750" indent="-285750">
              <a:buFont typeface="Wingdings" panose="05000000000000000000" pitchFamily="2" charset="2"/>
              <a:buChar char="Ø"/>
            </a:pPr>
            <a:r>
              <a:rPr lang="en-US" b="1" dirty="0">
                <a:solidFill>
                  <a:schemeClr val="tx1">
                    <a:lumMod val="50000"/>
                    <a:lumOff val="50000"/>
                  </a:schemeClr>
                </a:solidFill>
              </a:rPr>
              <a:t>Efficiency?</a:t>
            </a:r>
          </a:p>
        </p:txBody>
      </p:sp>
    </p:spTree>
    <p:extLst>
      <p:ext uri="{BB962C8B-B14F-4D97-AF65-F5344CB8AC3E}">
        <p14:creationId xmlns:p14="http://schemas.microsoft.com/office/powerpoint/2010/main" val="323134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F03CE44-290E-400B-A11D-9766EF8B0A77}"/>
              </a:ext>
            </a:extLst>
          </p:cNvPr>
          <p:cNvSpPr>
            <a:spLocks noGrp="1"/>
          </p:cNvSpPr>
          <p:nvPr>
            <p:ph type="title"/>
          </p:nvPr>
        </p:nvSpPr>
        <p:spPr/>
        <p:txBody>
          <a:bodyPr/>
          <a:lstStyle/>
          <a:p>
            <a:r>
              <a:rPr lang="nl-NL" dirty="0"/>
              <a:t>Scope van ILS Ontwerp &amp; Engineering</a:t>
            </a:r>
          </a:p>
        </p:txBody>
      </p:sp>
      <p:pic>
        <p:nvPicPr>
          <p:cNvPr id="10" name="Afbeelding 9">
            <a:extLst>
              <a:ext uri="{FF2B5EF4-FFF2-40B4-BE49-F238E27FC236}">
                <a16:creationId xmlns:a16="http://schemas.microsoft.com/office/drawing/2014/main" id="{F2661B77-3446-4876-98F2-734A313578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01"/>
          <a:stretch/>
        </p:blipFill>
        <p:spPr>
          <a:xfrm>
            <a:off x="1305681" y="1143000"/>
            <a:ext cx="6532638" cy="3637662"/>
          </a:xfrm>
          <a:prstGeom prst="rect">
            <a:avLst/>
          </a:prstGeom>
        </p:spPr>
      </p:pic>
    </p:spTree>
    <p:extLst>
      <p:ext uri="{BB962C8B-B14F-4D97-AF65-F5344CB8AC3E}">
        <p14:creationId xmlns:p14="http://schemas.microsoft.com/office/powerpoint/2010/main" val="2474970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Beoogd resultaat</a:t>
            </a:r>
          </a:p>
        </p:txBody>
      </p:sp>
      <p:pic>
        <p:nvPicPr>
          <p:cNvPr id="3" name="Afbeelding 2" descr="Schermopname">
            <a:extLst>
              <a:ext uri="{FF2B5EF4-FFF2-40B4-BE49-F238E27FC236}">
                <a16:creationId xmlns:a16="http://schemas.microsoft.com/office/drawing/2014/main" id="{9CE63D66-AA8F-42F8-B699-4F32F12EA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722" y="1353319"/>
            <a:ext cx="7880555" cy="2592288"/>
          </a:xfrm>
          <a:prstGeom prst="rect">
            <a:avLst/>
          </a:prstGeom>
        </p:spPr>
      </p:pic>
      <p:sp>
        <p:nvSpPr>
          <p:cNvPr id="7" name="Tekstvak 6">
            <a:extLst>
              <a:ext uri="{FF2B5EF4-FFF2-40B4-BE49-F238E27FC236}">
                <a16:creationId xmlns:a16="http://schemas.microsoft.com/office/drawing/2014/main" id="{3F582C05-F943-44F5-9657-684139E4FAE1}"/>
              </a:ext>
            </a:extLst>
          </p:cNvPr>
          <p:cNvSpPr txBox="1"/>
          <p:nvPr/>
        </p:nvSpPr>
        <p:spPr>
          <a:xfrm>
            <a:off x="0" y="4155926"/>
            <a:ext cx="9144000" cy="523220"/>
          </a:xfrm>
          <a:prstGeom prst="rect">
            <a:avLst/>
          </a:prstGeom>
          <a:noFill/>
        </p:spPr>
        <p:txBody>
          <a:bodyPr wrap="square" rtlCol="0">
            <a:spAutoFit/>
          </a:bodyPr>
          <a:lstStyle/>
          <a:p>
            <a:pPr algn="ctr"/>
            <a:r>
              <a:rPr lang="nl-NL" sz="2800" b="1" i="1" dirty="0">
                <a:latin typeface="Bradley Hand ITC" panose="03070402050302030203" pitchFamily="66" charset="0"/>
              </a:rPr>
              <a:t>“… het </a:t>
            </a:r>
            <a:r>
              <a:rPr lang="nl-NL" sz="2800" b="1" i="1" u="sng" dirty="0">
                <a:latin typeface="Bradley Hand ITC" panose="03070402050302030203" pitchFamily="66" charset="0"/>
              </a:rPr>
              <a:t>voor</a:t>
            </a:r>
            <a:r>
              <a:rPr lang="nl-NL" sz="2800" b="1" i="1" dirty="0">
                <a:latin typeface="Bradley Hand ITC" panose="03070402050302030203" pitchFamily="66" charset="0"/>
              </a:rPr>
              <a:t> en </a:t>
            </a:r>
            <a:r>
              <a:rPr lang="nl-NL" sz="2800" b="1" i="1" u="sng" dirty="0">
                <a:latin typeface="Bradley Hand ITC" panose="03070402050302030203" pitchFamily="66" charset="0"/>
              </a:rPr>
              <a:t>met</a:t>
            </a:r>
            <a:r>
              <a:rPr lang="nl-NL" sz="2800" b="1" i="1" dirty="0">
                <a:latin typeface="Bradley Hand ITC" panose="03070402050302030203" pitchFamily="66" charset="0"/>
              </a:rPr>
              <a:t> elkaar makkelijker en beter maken”</a:t>
            </a:r>
          </a:p>
        </p:txBody>
      </p:sp>
    </p:spTree>
    <p:extLst>
      <p:ext uri="{BB962C8B-B14F-4D97-AF65-F5344CB8AC3E}">
        <p14:creationId xmlns:p14="http://schemas.microsoft.com/office/powerpoint/2010/main" val="229527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DD32F37-91DF-42F0-B55C-741E632C97F4}"/>
              </a:ext>
            </a:extLst>
          </p:cNvPr>
          <p:cNvSpPr>
            <a:spLocks noGrp="1"/>
          </p:cNvSpPr>
          <p:nvPr>
            <p:ph type="title"/>
          </p:nvPr>
        </p:nvSpPr>
        <p:spPr/>
        <p:txBody>
          <a:bodyPr/>
          <a:lstStyle/>
          <a:p>
            <a:r>
              <a:rPr lang="nl-NL" dirty="0"/>
              <a:t>INSTRUMENT</a:t>
            </a:r>
          </a:p>
        </p:txBody>
      </p:sp>
      <p:sp>
        <p:nvSpPr>
          <p:cNvPr id="5" name="Tijdelijke aanduiding voor tekst 4">
            <a:extLst>
              <a:ext uri="{FF2B5EF4-FFF2-40B4-BE49-F238E27FC236}">
                <a16:creationId xmlns:a16="http://schemas.microsoft.com/office/drawing/2014/main" id="{B9B25E1A-98A7-4463-AA28-81F926062E67}"/>
              </a:ext>
            </a:extLst>
          </p:cNvPr>
          <p:cNvSpPr>
            <a:spLocks noGrp="1"/>
          </p:cNvSpPr>
          <p:nvPr>
            <p:ph type="body" idx="1"/>
          </p:nvPr>
        </p:nvSpPr>
        <p:spPr/>
        <p:txBody>
          <a:bodyPr/>
          <a:lstStyle/>
          <a:p>
            <a:r>
              <a:rPr lang="nl-NL" dirty="0"/>
              <a:t>ILS Ontwerp &amp; Engineering</a:t>
            </a:r>
          </a:p>
        </p:txBody>
      </p:sp>
    </p:spTree>
    <p:extLst>
      <p:ext uri="{BB962C8B-B14F-4D97-AF65-F5344CB8AC3E}">
        <p14:creationId xmlns:p14="http://schemas.microsoft.com/office/powerpoint/2010/main" val="3730709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974C7B4-EDF2-41DE-8C21-7F425099E65C}"/>
              </a:ext>
            </a:extLst>
          </p:cNvPr>
          <p:cNvSpPr>
            <a:spLocks noGrp="1"/>
          </p:cNvSpPr>
          <p:nvPr>
            <p:ph type="title"/>
          </p:nvPr>
        </p:nvSpPr>
        <p:spPr/>
        <p:txBody>
          <a:bodyPr/>
          <a:lstStyle/>
          <a:p>
            <a:r>
              <a:rPr lang="nl-NL" dirty="0"/>
              <a:t>Introductievideo</a:t>
            </a:r>
          </a:p>
        </p:txBody>
      </p:sp>
      <p:pic>
        <p:nvPicPr>
          <p:cNvPr id="6" name="ilsOenE_introductie_video_16x9_720p">
            <a:hlinkClick r:id="" action="ppaction://media"/>
            <a:extLst>
              <a:ext uri="{FF2B5EF4-FFF2-40B4-BE49-F238E27FC236}">
                <a16:creationId xmlns:a16="http://schemas.microsoft.com/office/drawing/2014/main" id="{89710871-A385-4AC9-9B36-4E2D90E9E5D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20800" y="1200150"/>
            <a:ext cx="6502400" cy="3657600"/>
          </a:xfrm>
        </p:spPr>
      </p:pic>
    </p:spTree>
    <p:extLst>
      <p:ext uri="{BB962C8B-B14F-4D97-AF65-F5344CB8AC3E}">
        <p14:creationId xmlns:p14="http://schemas.microsoft.com/office/powerpoint/2010/main" val="84160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8C03FB-9C4F-47EB-91DC-753A61988FE4}"/>
              </a:ext>
            </a:extLst>
          </p:cNvPr>
          <p:cNvSpPr>
            <a:spLocks noGrp="1"/>
          </p:cNvSpPr>
          <p:nvPr>
            <p:ph type="title"/>
          </p:nvPr>
        </p:nvSpPr>
        <p:spPr/>
        <p:txBody>
          <a:bodyPr/>
          <a:lstStyle/>
          <a:p>
            <a:r>
              <a:rPr lang="nl-NL" dirty="0"/>
              <a:t>Het kaartenbak principe</a:t>
            </a:r>
          </a:p>
        </p:txBody>
      </p:sp>
      <p:sp>
        <p:nvSpPr>
          <p:cNvPr id="3" name="Tijdelijke aanduiding voor tekst 2">
            <a:extLst>
              <a:ext uri="{FF2B5EF4-FFF2-40B4-BE49-F238E27FC236}">
                <a16:creationId xmlns:a16="http://schemas.microsoft.com/office/drawing/2014/main" id="{6A832790-89FE-4019-9BD1-378ED83D66DD}"/>
              </a:ext>
            </a:extLst>
          </p:cNvPr>
          <p:cNvSpPr>
            <a:spLocks noGrp="1"/>
          </p:cNvSpPr>
          <p:nvPr>
            <p:ph idx="1"/>
          </p:nvPr>
        </p:nvSpPr>
        <p:spPr/>
        <p:txBody>
          <a:bodyPr>
            <a:normAutofit/>
          </a:bodyPr>
          <a:lstStyle/>
          <a:p>
            <a:pPr marL="0" indent="0">
              <a:buNone/>
            </a:pPr>
            <a:r>
              <a:rPr lang="nl-NL" sz="1799" dirty="0"/>
              <a:t>Met de ILS Ontwerp &amp; Engineering wordt een bouwwerk aan de hand van de NL-</a:t>
            </a:r>
            <a:r>
              <a:rPr lang="nl-NL" sz="1799" dirty="0" err="1"/>
              <a:t>SfB</a:t>
            </a:r>
            <a:r>
              <a:rPr lang="nl-NL" sz="1799" dirty="0"/>
              <a:t> codering </a:t>
            </a:r>
            <a:r>
              <a:rPr lang="nl-NL" sz="1799" dirty="0" err="1"/>
              <a:t>gedecomponeerd</a:t>
            </a:r>
            <a:r>
              <a:rPr lang="nl-NL" sz="1799" dirty="0"/>
              <a:t> tot elementkaarten met eigenschappen. Zie het project als de kaartenbak waar alle elementkaarten inzitten, deze vervolgens project specifiek te maken zijn en de kaarten verdeeld kunnen worden onder de verschillende betrokken disciplines.</a:t>
            </a:r>
          </a:p>
        </p:txBody>
      </p:sp>
      <p:pic>
        <p:nvPicPr>
          <p:cNvPr id="5" name="Afbeelding 4">
            <a:extLst>
              <a:ext uri="{FF2B5EF4-FFF2-40B4-BE49-F238E27FC236}">
                <a16:creationId xmlns:a16="http://schemas.microsoft.com/office/drawing/2014/main" id="{53178DB5-4770-4F1B-B0F3-2A0D51144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2643758"/>
            <a:ext cx="3528392" cy="2375667"/>
          </a:xfrm>
          <a:prstGeom prst="rect">
            <a:avLst/>
          </a:prstGeom>
        </p:spPr>
      </p:pic>
      <p:pic>
        <p:nvPicPr>
          <p:cNvPr id="6" name="Afbeelding 5">
            <a:extLst>
              <a:ext uri="{FF2B5EF4-FFF2-40B4-BE49-F238E27FC236}">
                <a16:creationId xmlns:a16="http://schemas.microsoft.com/office/drawing/2014/main" id="{091F21B8-FD53-472B-AC5F-1BB7A93E1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2931790"/>
            <a:ext cx="4572000" cy="1483193"/>
          </a:xfrm>
          <a:prstGeom prst="rect">
            <a:avLst/>
          </a:prstGeom>
        </p:spPr>
      </p:pic>
    </p:spTree>
    <p:extLst>
      <p:ext uri="{BB962C8B-B14F-4D97-AF65-F5344CB8AC3E}">
        <p14:creationId xmlns:p14="http://schemas.microsoft.com/office/powerpoint/2010/main" val="1720210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4B19D27E-45AB-4BE4-876A-5B539C02E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629" y="1940831"/>
            <a:ext cx="8159921" cy="2647143"/>
          </a:xfrm>
          <a:prstGeom prst="rect">
            <a:avLst/>
          </a:prstGeom>
        </p:spPr>
      </p:pic>
      <p:sp>
        <p:nvSpPr>
          <p:cNvPr id="2" name="Titel 1">
            <a:extLst>
              <a:ext uri="{FF2B5EF4-FFF2-40B4-BE49-F238E27FC236}">
                <a16:creationId xmlns:a16="http://schemas.microsoft.com/office/drawing/2014/main" id="{4525360B-BA88-493A-B720-A49369D15F2F}"/>
              </a:ext>
            </a:extLst>
          </p:cNvPr>
          <p:cNvSpPr>
            <a:spLocks noGrp="1"/>
          </p:cNvSpPr>
          <p:nvPr>
            <p:ph type="title"/>
          </p:nvPr>
        </p:nvSpPr>
        <p:spPr/>
        <p:txBody>
          <a:bodyPr/>
          <a:lstStyle/>
          <a:p>
            <a:r>
              <a:rPr lang="nl-NL" dirty="0"/>
              <a:t>Uitwerking</a:t>
            </a:r>
          </a:p>
        </p:txBody>
      </p:sp>
      <p:sp>
        <p:nvSpPr>
          <p:cNvPr id="3" name="Tijdelijke aanduiding voor tekst 2">
            <a:extLst>
              <a:ext uri="{FF2B5EF4-FFF2-40B4-BE49-F238E27FC236}">
                <a16:creationId xmlns:a16="http://schemas.microsoft.com/office/drawing/2014/main" id="{B5DD6A53-55DC-45C4-89F3-D681139AAE94}"/>
              </a:ext>
            </a:extLst>
          </p:cNvPr>
          <p:cNvSpPr>
            <a:spLocks noGrp="1"/>
          </p:cNvSpPr>
          <p:nvPr>
            <p:ph idx="1"/>
          </p:nvPr>
        </p:nvSpPr>
        <p:spPr/>
        <p:txBody>
          <a:bodyPr>
            <a:normAutofit/>
          </a:bodyPr>
          <a:lstStyle/>
          <a:p>
            <a:pPr marL="0" indent="0">
              <a:buNone/>
            </a:pPr>
            <a:r>
              <a:rPr lang="nl-NL" sz="2000" dirty="0"/>
              <a:t>1. Een elementkaart met eigenschappen</a:t>
            </a:r>
          </a:p>
        </p:txBody>
      </p:sp>
      <p:sp>
        <p:nvSpPr>
          <p:cNvPr id="4" name="Ovaal 3"/>
          <p:cNvSpPr/>
          <p:nvPr/>
        </p:nvSpPr>
        <p:spPr>
          <a:xfrm>
            <a:off x="2347330" y="2349881"/>
            <a:ext cx="4195930" cy="754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sp>
        <p:nvSpPr>
          <p:cNvPr id="5" name="Tekstvak 4"/>
          <p:cNvSpPr txBox="1"/>
          <p:nvPr/>
        </p:nvSpPr>
        <p:spPr>
          <a:xfrm>
            <a:off x="4448561" y="1999442"/>
            <a:ext cx="1727292" cy="253787"/>
          </a:xfrm>
          <a:prstGeom prst="rect">
            <a:avLst/>
          </a:prstGeom>
          <a:noFill/>
        </p:spPr>
        <p:txBody>
          <a:bodyPr wrap="square" rtlCol="0">
            <a:spAutoFit/>
          </a:bodyPr>
          <a:lstStyle/>
          <a:p>
            <a:r>
              <a:rPr lang="en-US" sz="1049" dirty="0" err="1">
                <a:solidFill>
                  <a:schemeClr val="tx1">
                    <a:lumMod val="75000"/>
                    <a:lumOff val="25000"/>
                  </a:schemeClr>
                </a:solidFill>
                <a:latin typeface="Arial" panose="020B0604020202020204" pitchFamily="34" charset="0"/>
                <a:cs typeface="Arial" panose="020B0604020202020204" pitchFamily="34" charset="0"/>
              </a:rPr>
              <a:t>Definitie</a:t>
            </a:r>
            <a:r>
              <a:rPr lang="en-US" sz="1049" dirty="0">
                <a:solidFill>
                  <a:schemeClr val="tx1">
                    <a:lumMod val="75000"/>
                    <a:lumOff val="25000"/>
                  </a:schemeClr>
                </a:solidFill>
                <a:latin typeface="Arial" panose="020B0604020202020204" pitchFamily="34" charset="0"/>
                <a:cs typeface="Arial" panose="020B0604020202020204" pitchFamily="34" charset="0"/>
              </a:rPr>
              <a:t> NL-</a:t>
            </a:r>
            <a:r>
              <a:rPr lang="en-US" sz="1049" dirty="0" err="1">
                <a:solidFill>
                  <a:schemeClr val="tx1">
                    <a:lumMod val="75000"/>
                    <a:lumOff val="25000"/>
                  </a:schemeClr>
                </a:solidFill>
                <a:latin typeface="Arial" panose="020B0604020202020204" pitchFamily="34" charset="0"/>
                <a:cs typeface="Arial" panose="020B0604020202020204" pitchFamily="34" charset="0"/>
              </a:rPr>
              <a:t>SfB</a:t>
            </a:r>
            <a:r>
              <a:rPr lang="en-US" sz="1049" dirty="0">
                <a:solidFill>
                  <a:schemeClr val="tx1">
                    <a:lumMod val="75000"/>
                    <a:lumOff val="25000"/>
                  </a:schemeClr>
                </a:solidFill>
                <a:latin typeface="Arial" panose="020B0604020202020204" pitchFamily="34" charset="0"/>
                <a:cs typeface="Arial" panose="020B0604020202020204" pitchFamily="34" charset="0"/>
              </a:rPr>
              <a:t> element</a:t>
            </a:r>
            <a:endParaRPr lang="nl-NL" sz="1049"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Ovaal 5"/>
          <p:cNvSpPr/>
          <p:nvPr/>
        </p:nvSpPr>
        <p:spPr>
          <a:xfrm>
            <a:off x="6472922" y="2249774"/>
            <a:ext cx="2267071" cy="6439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sp>
        <p:nvSpPr>
          <p:cNvPr id="8" name="Tekstvak 7"/>
          <p:cNvSpPr txBox="1"/>
          <p:nvPr/>
        </p:nvSpPr>
        <p:spPr>
          <a:xfrm>
            <a:off x="6938252" y="1623908"/>
            <a:ext cx="1844923" cy="576696"/>
          </a:xfrm>
          <a:prstGeom prst="rect">
            <a:avLst/>
          </a:prstGeom>
          <a:noFill/>
        </p:spPr>
        <p:txBody>
          <a:bodyPr wrap="square" rtlCol="0">
            <a:spAutoFit/>
          </a:bodyPr>
          <a:lstStyle/>
          <a:p>
            <a:r>
              <a:rPr lang="en-US" sz="1049" dirty="0">
                <a:solidFill>
                  <a:schemeClr val="tx1">
                    <a:lumMod val="75000"/>
                    <a:lumOff val="25000"/>
                  </a:schemeClr>
                </a:solidFill>
                <a:latin typeface="Arial" panose="020B0604020202020204" pitchFamily="34" charset="0"/>
                <a:cs typeface="Arial" panose="020B0604020202020204" pitchFamily="34" charset="0"/>
              </a:rPr>
              <a:t>Wat is </a:t>
            </a:r>
            <a:r>
              <a:rPr lang="en-US" sz="1049" dirty="0" err="1">
                <a:solidFill>
                  <a:schemeClr val="tx1">
                    <a:lumMod val="75000"/>
                    <a:lumOff val="25000"/>
                  </a:schemeClr>
                </a:solidFill>
                <a:latin typeface="Arial" panose="020B0604020202020204" pitchFamily="34" charset="0"/>
                <a:cs typeface="Arial" panose="020B0604020202020204" pitchFamily="34" charset="0"/>
              </a:rPr>
              <a:t>inbegrepen</a:t>
            </a:r>
            <a:r>
              <a:rPr lang="en-US" sz="1049" dirty="0">
                <a:solidFill>
                  <a:schemeClr val="tx1">
                    <a:lumMod val="75000"/>
                    <a:lumOff val="25000"/>
                  </a:schemeClr>
                </a:solidFill>
                <a:latin typeface="Arial" panose="020B0604020202020204" pitchFamily="34" charset="0"/>
                <a:cs typeface="Arial" panose="020B0604020202020204" pitchFamily="34" charset="0"/>
              </a:rPr>
              <a:t> </a:t>
            </a:r>
            <a:r>
              <a:rPr lang="en-US" sz="1049" dirty="0" err="1">
                <a:solidFill>
                  <a:schemeClr val="tx1">
                    <a:lumMod val="75000"/>
                    <a:lumOff val="25000"/>
                  </a:schemeClr>
                </a:solidFill>
                <a:latin typeface="Arial" panose="020B0604020202020204" pitchFamily="34" charset="0"/>
                <a:cs typeface="Arial" panose="020B0604020202020204" pitchFamily="34" charset="0"/>
              </a:rPr>
              <a:t>bij</a:t>
            </a:r>
            <a:r>
              <a:rPr lang="en-US" sz="1049" dirty="0">
                <a:solidFill>
                  <a:schemeClr val="tx1">
                    <a:lumMod val="75000"/>
                    <a:lumOff val="25000"/>
                  </a:schemeClr>
                </a:solidFill>
                <a:latin typeface="Arial" panose="020B0604020202020204" pitchFamily="34" charset="0"/>
                <a:cs typeface="Arial" panose="020B0604020202020204" pitchFamily="34" charset="0"/>
              </a:rPr>
              <a:t> het element </a:t>
            </a:r>
            <a:r>
              <a:rPr lang="en-US" sz="1049" dirty="0" err="1">
                <a:solidFill>
                  <a:schemeClr val="tx1">
                    <a:lumMod val="75000"/>
                    <a:lumOff val="25000"/>
                  </a:schemeClr>
                </a:solidFill>
                <a:latin typeface="Arial" panose="020B0604020202020204" pitchFamily="34" charset="0"/>
                <a:cs typeface="Arial" panose="020B0604020202020204" pitchFamily="34" charset="0"/>
              </a:rPr>
              <a:t>volgens</a:t>
            </a:r>
            <a:r>
              <a:rPr lang="en-US" sz="1049" dirty="0">
                <a:solidFill>
                  <a:schemeClr val="tx1">
                    <a:lumMod val="75000"/>
                    <a:lumOff val="25000"/>
                  </a:schemeClr>
                </a:solidFill>
                <a:latin typeface="Arial" panose="020B0604020202020204" pitchFamily="34" charset="0"/>
                <a:cs typeface="Arial" panose="020B0604020202020204" pitchFamily="34" charset="0"/>
              </a:rPr>
              <a:t> NL-</a:t>
            </a:r>
            <a:r>
              <a:rPr lang="en-US" sz="1049" dirty="0" err="1">
                <a:solidFill>
                  <a:schemeClr val="tx1">
                    <a:lumMod val="75000"/>
                    <a:lumOff val="25000"/>
                  </a:schemeClr>
                </a:solidFill>
                <a:latin typeface="Arial" panose="020B0604020202020204" pitchFamily="34" charset="0"/>
                <a:cs typeface="Arial" panose="020B0604020202020204" pitchFamily="34" charset="0"/>
              </a:rPr>
              <a:t>SfB</a:t>
            </a:r>
            <a:r>
              <a:rPr lang="en-US" sz="1049" dirty="0">
                <a:solidFill>
                  <a:schemeClr val="tx1">
                    <a:lumMod val="75000"/>
                    <a:lumOff val="25000"/>
                  </a:schemeClr>
                </a:solidFill>
                <a:latin typeface="Arial" panose="020B0604020202020204" pitchFamily="34" charset="0"/>
                <a:cs typeface="Arial" panose="020B0604020202020204" pitchFamily="34" charset="0"/>
              </a:rPr>
              <a:t> (</a:t>
            </a:r>
            <a:r>
              <a:rPr lang="en-US" sz="1049" dirty="0" err="1">
                <a:solidFill>
                  <a:schemeClr val="tx1">
                    <a:lumMod val="75000"/>
                    <a:lumOff val="25000"/>
                  </a:schemeClr>
                </a:solidFill>
                <a:latin typeface="Arial" panose="020B0604020202020204" pitchFamily="34" charset="0"/>
                <a:cs typeface="Arial" panose="020B0604020202020204" pitchFamily="34" charset="0"/>
              </a:rPr>
              <a:t>begripsvorming</a:t>
            </a:r>
            <a:r>
              <a:rPr lang="en-US" sz="1049" dirty="0">
                <a:solidFill>
                  <a:schemeClr val="tx1">
                    <a:lumMod val="75000"/>
                    <a:lumOff val="25000"/>
                  </a:schemeClr>
                </a:solidFill>
                <a:latin typeface="Arial" panose="020B0604020202020204" pitchFamily="34" charset="0"/>
                <a:cs typeface="Arial" panose="020B0604020202020204" pitchFamily="34" charset="0"/>
              </a:rPr>
              <a:t>)?</a:t>
            </a:r>
            <a:endParaRPr lang="nl-NL" sz="1049"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062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25360B-BA88-493A-B720-A49369D15F2F}"/>
              </a:ext>
            </a:extLst>
          </p:cNvPr>
          <p:cNvSpPr>
            <a:spLocks noGrp="1"/>
          </p:cNvSpPr>
          <p:nvPr>
            <p:ph type="title"/>
          </p:nvPr>
        </p:nvSpPr>
        <p:spPr/>
        <p:txBody>
          <a:bodyPr/>
          <a:lstStyle/>
          <a:p>
            <a:r>
              <a:rPr lang="nl-NL" dirty="0"/>
              <a:t>Uitwerking</a:t>
            </a:r>
          </a:p>
        </p:txBody>
      </p:sp>
      <p:sp>
        <p:nvSpPr>
          <p:cNvPr id="3" name="Tijdelijke aanduiding voor tekst 2">
            <a:extLst>
              <a:ext uri="{FF2B5EF4-FFF2-40B4-BE49-F238E27FC236}">
                <a16:creationId xmlns:a16="http://schemas.microsoft.com/office/drawing/2014/main" id="{B5DD6A53-55DC-45C4-89F3-D681139AAE94}"/>
              </a:ext>
            </a:extLst>
          </p:cNvPr>
          <p:cNvSpPr>
            <a:spLocks noGrp="1"/>
          </p:cNvSpPr>
          <p:nvPr>
            <p:ph idx="1"/>
          </p:nvPr>
        </p:nvSpPr>
        <p:spPr/>
        <p:txBody>
          <a:bodyPr/>
          <a:lstStyle/>
          <a:p>
            <a:pPr marL="0" indent="0">
              <a:buNone/>
            </a:pPr>
            <a:r>
              <a:rPr lang="nl-NL" sz="2000" dirty="0"/>
              <a:t>2. Overzichtsposters met elementkaarten per discipline</a:t>
            </a:r>
          </a:p>
          <a:p>
            <a:pPr marL="0" indent="0">
              <a:buNone/>
            </a:pPr>
            <a:endParaRPr lang="nl-NL" dirty="0"/>
          </a:p>
        </p:txBody>
      </p:sp>
      <p:grpSp>
        <p:nvGrpSpPr>
          <p:cNvPr id="11" name="Groep 10">
            <a:extLst>
              <a:ext uri="{FF2B5EF4-FFF2-40B4-BE49-F238E27FC236}">
                <a16:creationId xmlns:a16="http://schemas.microsoft.com/office/drawing/2014/main" id="{884BDDC4-F113-4C37-B8F6-48B1491D0D68}"/>
              </a:ext>
            </a:extLst>
          </p:cNvPr>
          <p:cNvGrpSpPr/>
          <p:nvPr/>
        </p:nvGrpSpPr>
        <p:grpSpPr>
          <a:xfrm>
            <a:off x="1907704" y="1635646"/>
            <a:ext cx="5951935" cy="3424142"/>
            <a:chOff x="924321" y="1383750"/>
            <a:chExt cx="7308896" cy="4204800"/>
          </a:xfrm>
        </p:grpSpPr>
        <p:pic>
          <p:nvPicPr>
            <p:cNvPr id="6" name="Afbeelding 5">
              <a:extLst>
                <a:ext uri="{FF2B5EF4-FFF2-40B4-BE49-F238E27FC236}">
                  <a16:creationId xmlns:a16="http://schemas.microsoft.com/office/drawing/2014/main" id="{592DB17B-E29D-4359-A1DA-58F8E7B89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21" y="2296720"/>
              <a:ext cx="4658929" cy="3291830"/>
            </a:xfrm>
            <a:prstGeom prst="rect">
              <a:avLst/>
            </a:prstGeom>
          </p:spPr>
        </p:pic>
        <p:pic>
          <p:nvPicPr>
            <p:cNvPr id="8" name="Afbeelding 7">
              <a:extLst>
                <a:ext uri="{FF2B5EF4-FFF2-40B4-BE49-F238E27FC236}">
                  <a16:creationId xmlns:a16="http://schemas.microsoft.com/office/drawing/2014/main" id="{DA18C418-563B-4AEA-A223-A7544CEB1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088" y="1840235"/>
              <a:ext cx="4674885" cy="3290400"/>
            </a:xfrm>
            <a:prstGeom prst="rect">
              <a:avLst/>
            </a:prstGeom>
          </p:spPr>
        </p:pic>
        <p:pic>
          <p:nvPicPr>
            <p:cNvPr id="10" name="Afbeelding 9">
              <a:extLst>
                <a:ext uri="{FF2B5EF4-FFF2-40B4-BE49-F238E27FC236}">
                  <a16:creationId xmlns:a16="http://schemas.microsoft.com/office/drawing/2014/main" id="{1BA0C28E-23E1-420F-A3AE-EA40112E5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810" y="1383750"/>
              <a:ext cx="4671407" cy="3290400"/>
            </a:xfrm>
            <a:prstGeom prst="rect">
              <a:avLst/>
            </a:prstGeom>
          </p:spPr>
        </p:pic>
      </p:grpSp>
    </p:spTree>
    <p:extLst>
      <p:ext uri="{BB962C8B-B14F-4D97-AF65-F5344CB8AC3E}">
        <p14:creationId xmlns:p14="http://schemas.microsoft.com/office/powerpoint/2010/main" val="3912373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25360B-BA88-493A-B720-A49369D15F2F}"/>
              </a:ext>
            </a:extLst>
          </p:cNvPr>
          <p:cNvSpPr>
            <a:spLocks noGrp="1"/>
          </p:cNvSpPr>
          <p:nvPr>
            <p:ph type="title"/>
          </p:nvPr>
        </p:nvSpPr>
        <p:spPr/>
        <p:txBody>
          <a:bodyPr/>
          <a:lstStyle/>
          <a:p>
            <a:r>
              <a:rPr lang="nl-NL" dirty="0"/>
              <a:t>Uitwerking</a:t>
            </a:r>
          </a:p>
        </p:txBody>
      </p:sp>
      <p:sp>
        <p:nvSpPr>
          <p:cNvPr id="3" name="Tijdelijke aanduiding voor tekst 2">
            <a:extLst>
              <a:ext uri="{FF2B5EF4-FFF2-40B4-BE49-F238E27FC236}">
                <a16:creationId xmlns:a16="http://schemas.microsoft.com/office/drawing/2014/main" id="{B5DD6A53-55DC-45C4-89F3-D681139AAE94}"/>
              </a:ext>
            </a:extLst>
          </p:cNvPr>
          <p:cNvSpPr>
            <a:spLocks noGrp="1"/>
          </p:cNvSpPr>
          <p:nvPr>
            <p:ph idx="1"/>
          </p:nvPr>
        </p:nvSpPr>
        <p:spPr/>
        <p:txBody>
          <a:bodyPr>
            <a:normAutofit fontScale="85000" lnSpcReduction="20000"/>
          </a:bodyPr>
          <a:lstStyle/>
          <a:p>
            <a:pPr marL="0" indent="0">
              <a:buNone/>
            </a:pPr>
            <a:r>
              <a:rPr lang="nl-NL" dirty="0"/>
              <a:t>3. De onderverdeling in 4 type soorten informatie per elementkaart</a:t>
            </a:r>
          </a:p>
          <a:p>
            <a:pPr marL="0" indent="0">
              <a:buNone/>
            </a:pPr>
            <a:endParaRPr lang="nl-NL" dirty="0"/>
          </a:p>
          <a:p>
            <a:pPr marL="0" indent="0">
              <a:buNone/>
            </a:pPr>
            <a:endParaRPr lang="nl-NL" sz="1700" dirty="0"/>
          </a:p>
          <a:p>
            <a:pPr marL="0" indent="0">
              <a:buNone/>
            </a:pPr>
            <a:r>
              <a:rPr lang="nl-NL" sz="1700" dirty="0"/>
              <a:t>	</a:t>
            </a:r>
            <a:r>
              <a:rPr lang="nl-NL" sz="1700" dirty="0">
                <a:sym typeface="Wingdings" panose="05000000000000000000" pitchFamily="2" charset="2"/>
              </a:rPr>
              <a:t> wat kenmerkt de vorm van het element en welke hoeveelheden moeten hieruit af te 		leiden zijn;</a:t>
            </a:r>
          </a:p>
          <a:p>
            <a:pPr marL="0" indent="0">
              <a:buNone/>
            </a:pPr>
            <a:endParaRPr lang="nl-NL" sz="1700" dirty="0">
              <a:sym typeface="Wingdings" panose="05000000000000000000" pitchFamily="2" charset="2"/>
            </a:endParaRPr>
          </a:p>
          <a:p>
            <a:pPr marL="0" indent="0">
              <a:buNone/>
            </a:pPr>
            <a:r>
              <a:rPr lang="nl-NL" sz="1700" dirty="0">
                <a:sym typeface="Wingdings" panose="05000000000000000000" pitchFamily="2" charset="2"/>
              </a:rPr>
              <a:t>	 welke kenmerken moeten zijn meegegeven om de terugvindbaarheid en betekenis 		van het element te bepalen;</a:t>
            </a:r>
          </a:p>
          <a:p>
            <a:pPr marL="0" indent="0">
              <a:buNone/>
            </a:pPr>
            <a:endParaRPr lang="nl-NL" sz="1700" dirty="0">
              <a:sym typeface="Wingdings" panose="05000000000000000000" pitchFamily="2" charset="2"/>
            </a:endParaRPr>
          </a:p>
          <a:p>
            <a:pPr marL="0" indent="0">
              <a:buNone/>
            </a:pPr>
            <a:r>
              <a:rPr lang="nl-NL" sz="1700" dirty="0">
                <a:sym typeface="Wingdings" panose="05000000000000000000" pitchFamily="2" charset="2"/>
              </a:rPr>
              <a:t>	 welke eigenschappen zeggen specifiek iets over het element (prestatie)</a:t>
            </a:r>
          </a:p>
          <a:p>
            <a:pPr marL="0" indent="0">
              <a:buNone/>
            </a:pPr>
            <a:endParaRPr lang="nl-NL" sz="1700" dirty="0">
              <a:sym typeface="Wingdings" panose="05000000000000000000" pitchFamily="2" charset="2"/>
            </a:endParaRPr>
          </a:p>
          <a:p>
            <a:pPr marL="0" indent="0">
              <a:buNone/>
            </a:pPr>
            <a:endParaRPr lang="nl-NL" sz="1700" dirty="0">
              <a:sym typeface="Wingdings" panose="05000000000000000000" pitchFamily="2" charset="2"/>
            </a:endParaRPr>
          </a:p>
          <a:p>
            <a:pPr marL="0" indent="0">
              <a:buNone/>
            </a:pPr>
            <a:endParaRPr lang="nl-NL" sz="1700" dirty="0">
              <a:sym typeface="Wingdings" panose="05000000000000000000" pitchFamily="2" charset="2"/>
            </a:endParaRPr>
          </a:p>
          <a:p>
            <a:pPr marL="0" indent="0">
              <a:buNone/>
            </a:pPr>
            <a:endParaRPr lang="nl-NL" sz="1700" dirty="0">
              <a:sym typeface="Wingdings" panose="05000000000000000000" pitchFamily="2" charset="2"/>
            </a:endParaRPr>
          </a:p>
          <a:p>
            <a:pPr marL="0" indent="0">
              <a:buNone/>
            </a:pPr>
            <a:r>
              <a:rPr lang="nl-NL" sz="1700" dirty="0">
                <a:sym typeface="Wingdings" panose="05000000000000000000" pitchFamily="2" charset="2"/>
              </a:rPr>
              <a:t>	 welke componenten zijn gelieerd aan dit element en welk informatie moet hierover 		bekend zijn (voorbeeld: bij een deur het hang en sluitwerk)</a:t>
            </a:r>
            <a:endParaRPr lang="nl-NL" sz="1700" dirty="0"/>
          </a:p>
          <a:p>
            <a:pPr marL="0" indent="0">
              <a:buNone/>
            </a:pPr>
            <a:endParaRPr lang="nl-NL" dirty="0"/>
          </a:p>
        </p:txBody>
      </p:sp>
      <p:pic>
        <p:nvPicPr>
          <p:cNvPr id="9" name="Afbeelding 8" descr="Schermopname">
            <a:extLst>
              <a:ext uri="{FF2B5EF4-FFF2-40B4-BE49-F238E27FC236}">
                <a16:creationId xmlns:a16="http://schemas.microsoft.com/office/drawing/2014/main" id="{CB064AE8-256A-48D7-92AE-79468BAC9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724644"/>
            <a:ext cx="714103" cy="3013514"/>
          </a:xfrm>
          <a:prstGeom prst="rect">
            <a:avLst/>
          </a:prstGeom>
        </p:spPr>
      </p:pic>
    </p:spTree>
    <p:extLst>
      <p:ext uri="{BB962C8B-B14F-4D97-AF65-F5344CB8AC3E}">
        <p14:creationId xmlns:p14="http://schemas.microsoft.com/office/powerpoint/2010/main" val="414297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2" end="12"/>
                                            </p:txEl>
                                          </p:spTgt>
                                        </p:tgtEl>
                                        <p:attrNameLst>
                                          <p:attrName>style.visibility</p:attrName>
                                        </p:attrNameLst>
                                      </p:cBhvr>
                                      <p:to>
                                        <p:strVal val="visible"/>
                                      </p:to>
                                    </p:set>
                                    <p:animEffect transition="in" filter="fade">
                                      <p:cBhvr>
                                        <p:cTn id="2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68A0C55-AC69-4F1F-AFB6-1125328B6815}"/>
              </a:ext>
            </a:extLst>
          </p:cNvPr>
          <p:cNvPicPr>
            <a:picLocks noChangeAspect="1"/>
          </p:cNvPicPr>
          <p:nvPr/>
        </p:nvPicPr>
        <p:blipFill rotWithShape="1">
          <a:blip r:embed="rId2">
            <a:extLst>
              <a:ext uri="{28A0092B-C50C-407E-A947-70E740481C1C}">
                <a14:useLocalDpi xmlns:a14="http://schemas.microsoft.com/office/drawing/2010/main" val="0"/>
              </a:ext>
            </a:extLst>
          </a:blip>
          <a:srcRect r="26501"/>
          <a:stretch/>
        </p:blipFill>
        <p:spPr>
          <a:xfrm>
            <a:off x="611560" y="2663540"/>
            <a:ext cx="1512168" cy="2275718"/>
          </a:xfrm>
          <a:prstGeom prst="rect">
            <a:avLst/>
          </a:prstGeom>
        </p:spPr>
      </p:pic>
      <p:sp>
        <p:nvSpPr>
          <p:cNvPr id="2" name="Titel 1">
            <a:extLst>
              <a:ext uri="{FF2B5EF4-FFF2-40B4-BE49-F238E27FC236}">
                <a16:creationId xmlns:a16="http://schemas.microsoft.com/office/drawing/2014/main" id="{4525360B-BA88-493A-B720-A49369D15F2F}"/>
              </a:ext>
            </a:extLst>
          </p:cNvPr>
          <p:cNvSpPr>
            <a:spLocks noGrp="1"/>
          </p:cNvSpPr>
          <p:nvPr>
            <p:ph type="title"/>
          </p:nvPr>
        </p:nvSpPr>
        <p:spPr/>
        <p:txBody>
          <a:bodyPr/>
          <a:lstStyle/>
          <a:p>
            <a:r>
              <a:rPr lang="nl-NL" dirty="0"/>
              <a:t>Uitwerking</a:t>
            </a:r>
          </a:p>
        </p:txBody>
      </p:sp>
      <p:sp>
        <p:nvSpPr>
          <p:cNvPr id="3" name="Tijdelijke aanduiding voor tekst 2">
            <a:extLst>
              <a:ext uri="{FF2B5EF4-FFF2-40B4-BE49-F238E27FC236}">
                <a16:creationId xmlns:a16="http://schemas.microsoft.com/office/drawing/2014/main" id="{B5DD6A53-55DC-45C4-89F3-D681139AAE94}"/>
              </a:ext>
            </a:extLst>
          </p:cNvPr>
          <p:cNvSpPr>
            <a:spLocks noGrp="1"/>
          </p:cNvSpPr>
          <p:nvPr>
            <p:ph idx="1"/>
          </p:nvPr>
        </p:nvSpPr>
        <p:spPr/>
        <p:txBody>
          <a:bodyPr>
            <a:normAutofit/>
          </a:bodyPr>
          <a:lstStyle/>
          <a:p>
            <a:pPr marL="0" indent="0">
              <a:buNone/>
            </a:pPr>
            <a:r>
              <a:rPr lang="nl-NL" sz="2000" dirty="0"/>
              <a:t>4. Er zijn 3 categorieën rondom </a:t>
            </a:r>
            <a:r>
              <a:rPr lang="nl-NL" sz="2000" dirty="0" err="1"/>
              <a:t>generiekheid</a:t>
            </a:r>
            <a:r>
              <a:rPr lang="nl-NL" sz="2000" dirty="0"/>
              <a:t> bepaald:</a:t>
            </a:r>
          </a:p>
          <a:p>
            <a:pPr marL="0" indent="0">
              <a:buNone/>
            </a:pPr>
            <a:r>
              <a:rPr lang="nl-NL" sz="2000" dirty="0"/>
              <a:t>	</a:t>
            </a:r>
            <a:r>
              <a:rPr lang="nl-NL" sz="2000" dirty="0">
                <a:solidFill>
                  <a:srgbClr val="002060"/>
                </a:solidFill>
              </a:rPr>
              <a:t>g = generiek, geldt voor alle elementen voor alle projecten</a:t>
            </a:r>
          </a:p>
          <a:p>
            <a:pPr marL="0" indent="0">
              <a:buNone/>
            </a:pPr>
            <a:r>
              <a:rPr lang="nl-NL" sz="2000" dirty="0"/>
              <a:t>	</a:t>
            </a:r>
            <a:r>
              <a:rPr lang="nl-NL" sz="2000" dirty="0">
                <a:solidFill>
                  <a:srgbClr val="7030A0"/>
                </a:solidFill>
              </a:rPr>
              <a:t>e = element specifiek, geldt voor alle projecten</a:t>
            </a:r>
          </a:p>
          <a:p>
            <a:pPr marL="0" indent="0">
              <a:buNone/>
            </a:pPr>
            <a:r>
              <a:rPr lang="nl-NL" sz="2000" dirty="0"/>
              <a:t>	</a:t>
            </a:r>
            <a:r>
              <a:rPr lang="nl-NL" sz="2000" dirty="0">
                <a:solidFill>
                  <a:srgbClr val="0070C0"/>
                </a:solidFill>
              </a:rPr>
              <a:t>p = project specifiek</a:t>
            </a:r>
          </a:p>
          <a:p>
            <a:pPr marL="0" indent="0">
              <a:buNone/>
            </a:pPr>
            <a:r>
              <a:rPr lang="nl-NL" sz="2000" dirty="0"/>
              <a:t>		Op </a:t>
            </a:r>
            <a:r>
              <a:rPr lang="nl-NL" sz="2000" dirty="0">
                <a:solidFill>
                  <a:srgbClr val="002060"/>
                </a:solidFill>
              </a:rPr>
              <a:t>g</a:t>
            </a:r>
            <a:r>
              <a:rPr lang="nl-NL" sz="2000" dirty="0"/>
              <a:t> en </a:t>
            </a:r>
            <a:r>
              <a:rPr lang="nl-NL" sz="2000" dirty="0">
                <a:solidFill>
                  <a:srgbClr val="7030A0"/>
                </a:solidFill>
              </a:rPr>
              <a:t>e</a:t>
            </a:r>
            <a:r>
              <a:rPr lang="nl-NL" sz="2000" dirty="0"/>
              <a:t> is gestandaardiseerd en met </a:t>
            </a:r>
            <a:r>
              <a:rPr lang="nl-NL" sz="2000" dirty="0">
                <a:solidFill>
                  <a:srgbClr val="0070C0"/>
                </a:solidFill>
              </a:rPr>
              <a:t>p</a:t>
            </a:r>
            <a:r>
              <a:rPr lang="nl-NL" sz="2000" dirty="0"/>
              <a:t> maak </a:t>
            </a:r>
          </a:p>
          <a:p>
            <a:pPr marL="0" indent="0">
              <a:buNone/>
            </a:pPr>
            <a:r>
              <a:rPr lang="nl-NL" sz="2000" dirty="0"/>
              <a:t>		je de behoefte project specifiek.</a:t>
            </a:r>
          </a:p>
          <a:p>
            <a:pPr marL="0" indent="0">
              <a:buNone/>
            </a:pPr>
            <a:endParaRPr lang="nl-NL" sz="2000" dirty="0"/>
          </a:p>
          <a:p>
            <a:pPr marL="0" indent="0">
              <a:buNone/>
            </a:pPr>
            <a:endParaRPr lang="nl-NL" sz="2000" dirty="0"/>
          </a:p>
        </p:txBody>
      </p:sp>
    </p:spTree>
    <p:extLst>
      <p:ext uri="{BB962C8B-B14F-4D97-AF65-F5344CB8AC3E}">
        <p14:creationId xmlns:p14="http://schemas.microsoft.com/office/powerpoint/2010/main" val="80411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AAF59-0F9A-4B58-A90E-BE2819778260}"/>
              </a:ext>
            </a:extLst>
          </p:cNvPr>
          <p:cNvSpPr>
            <a:spLocks noGrp="1"/>
          </p:cNvSpPr>
          <p:nvPr>
            <p:ph type="title"/>
          </p:nvPr>
        </p:nvSpPr>
        <p:spPr/>
        <p:txBody>
          <a:bodyPr/>
          <a:lstStyle/>
          <a:p>
            <a:r>
              <a:rPr lang="nl-NL" dirty="0"/>
              <a:t>Waarom deze introductiepresentatie?</a:t>
            </a:r>
          </a:p>
        </p:txBody>
      </p:sp>
      <p:sp>
        <p:nvSpPr>
          <p:cNvPr id="3" name="Tijdelijke aanduiding voor inhoud 2">
            <a:extLst>
              <a:ext uri="{FF2B5EF4-FFF2-40B4-BE49-F238E27FC236}">
                <a16:creationId xmlns:a16="http://schemas.microsoft.com/office/drawing/2014/main" id="{403DCFBF-2965-45DF-94E7-FCFED9493597}"/>
              </a:ext>
            </a:extLst>
          </p:cNvPr>
          <p:cNvSpPr>
            <a:spLocks noGrp="1"/>
          </p:cNvSpPr>
          <p:nvPr>
            <p:ph idx="1"/>
          </p:nvPr>
        </p:nvSpPr>
        <p:spPr/>
        <p:txBody>
          <a:bodyPr/>
          <a:lstStyle/>
          <a:p>
            <a:r>
              <a:rPr lang="nl-NL" dirty="0"/>
              <a:t>Eenduidige communicatie over de intentie van de ILS O&amp;E en de wijze waarop deze ingezet kan worden</a:t>
            </a:r>
          </a:p>
          <a:p>
            <a:r>
              <a:rPr lang="nl-NL" dirty="0"/>
              <a:t>Hulpmiddel bij de introductie binnen je eigen organisatie/ nieuw project</a:t>
            </a:r>
          </a:p>
        </p:txBody>
      </p:sp>
    </p:spTree>
    <p:extLst>
      <p:ext uri="{BB962C8B-B14F-4D97-AF65-F5344CB8AC3E}">
        <p14:creationId xmlns:p14="http://schemas.microsoft.com/office/powerpoint/2010/main" val="2640964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25360B-BA88-493A-B720-A49369D15F2F}"/>
              </a:ext>
            </a:extLst>
          </p:cNvPr>
          <p:cNvSpPr>
            <a:spLocks noGrp="1"/>
          </p:cNvSpPr>
          <p:nvPr>
            <p:ph type="title"/>
          </p:nvPr>
        </p:nvSpPr>
        <p:spPr/>
        <p:txBody>
          <a:bodyPr/>
          <a:lstStyle/>
          <a:p>
            <a:r>
              <a:rPr lang="nl-NL" dirty="0"/>
              <a:t>Uitwerking</a:t>
            </a:r>
          </a:p>
        </p:txBody>
      </p:sp>
      <p:sp>
        <p:nvSpPr>
          <p:cNvPr id="3" name="Tijdelijke aanduiding voor tekst 2">
            <a:extLst>
              <a:ext uri="{FF2B5EF4-FFF2-40B4-BE49-F238E27FC236}">
                <a16:creationId xmlns:a16="http://schemas.microsoft.com/office/drawing/2014/main" id="{B5DD6A53-55DC-45C4-89F3-D681139AAE94}"/>
              </a:ext>
            </a:extLst>
          </p:cNvPr>
          <p:cNvSpPr>
            <a:spLocks noGrp="1"/>
          </p:cNvSpPr>
          <p:nvPr>
            <p:ph idx="1"/>
          </p:nvPr>
        </p:nvSpPr>
        <p:spPr/>
        <p:txBody>
          <a:bodyPr/>
          <a:lstStyle/>
          <a:p>
            <a:pPr marL="0" indent="0">
              <a:buNone/>
            </a:pPr>
            <a:r>
              <a:rPr lang="nl-NL" sz="2000" dirty="0"/>
              <a:t>5. Markeer per eigenschap een fase wanneer er in de fase een </a:t>
            </a:r>
            <a:r>
              <a:rPr lang="nl-NL" sz="2000" u="sng" dirty="0"/>
              <a:t>toevoeging</a:t>
            </a:r>
            <a:r>
              <a:rPr lang="nl-NL" sz="2000" dirty="0"/>
              <a:t>, </a:t>
            </a:r>
            <a:r>
              <a:rPr lang="nl-NL" sz="2000" u="sng" dirty="0"/>
              <a:t>aanpassing</a:t>
            </a:r>
            <a:r>
              <a:rPr lang="nl-NL" sz="2000" dirty="0"/>
              <a:t> of </a:t>
            </a:r>
            <a:r>
              <a:rPr lang="nl-NL" sz="2000" u="sng" dirty="0"/>
              <a:t>verdere detailuitwerking </a:t>
            </a:r>
            <a:r>
              <a:rPr lang="nl-NL" sz="2000" dirty="0"/>
              <a:t>wordt verwacht van het betreffende element en bevat minimaal de informatie van de voorgaande fases.</a:t>
            </a:r>
          </a:p>
          <a:p>
            <a:pPr marL="0" indent="0">
              <a:buNone/>
            </a:pPr>
            <a:r>
              <a:rPr lang="nl-NL" sz="1200" dirty="0"/>
              <a:t>*Fasering op basis van DNR STB 2014 aangevuld met as-built</a:t>
            </a:r>
          </a:p>
          <a:p>
            <a:pPr marL="0" indent="0">
              <a:buNone/>
            </a:pPr>
            <a:r>
              <a:rPr lang="nl-NL" sz="1200" dirty="0"/>
              <a:t>*De invulling van de faseringen zijn voor de </a:t>
            </a:r>
            <a:r>
              <a:rPr lang="nl-NL" sz="1200" dirty="0">
                <a:solidFill>
                  <a:srgbClr val="002060"/>
                </a:solidFill>
              </a:rPr>
              <a:t>g</a:t>
            </a:r>
            <a:r>
              <a:rPr lang="nl-NL" sz="1200" dirty="0"/>
              <a:t>, </a:t>
            </a:r>
            <a:r>
              <a:rPr lang="nl-NL" sz="1200" dirty="0">
                <a:solidFill>
                  <a:srgbClr val="7030A0"/>
                </a:solidFill>
              </a:rPr>
              <a:t>e</a:t>
            </a:r>
            <a:r>
              <a:rPr lang="nl-NL" sz="1200" dirty="0"/>
              <a:t> en </a:t>
            </a:r>
            <a:r>
              <a:rPr lang="nl-NL" sz="1200" dirty="0">
                <a:solidFill>
                  <a:srgbClr val="0070C0"/>
                </a:solidFill>
              </a:rPr>
              <a:t>p</a:t>
            </a:r>
            <a:r>
              <a:rPr lang="nl-NL" sz="1200" dirty="0"/>
              <a:t> eigenschappen leeggelaten en moeten project specifiek bepaald worden.</a:t>
            </a:r>
          </a:p>
          <a:p>
            <a:pPr marL="0" indent="0">
              <a:buNone/>
            </a:pPr>
            <a:endParaRPr lang="nl-NL" sz="2000" dirty="0"/>
          </a:p>
          <a:p>
            <a:pPr marL="0" indent="0">
              <a:buNone/>
            </a:pPr>
            <a:endParaRPr lang="nl-NL" dirty="0"/>
          </a:p>
          <a:p>
            <a:pPr marL="0" indent="0">
              <a:buNone/>
            </a:pPr>
            <a:endParaRPr lang="nl-NL" dirty="0"/>
          </a:p>
        </p:txBody>
      </p:sp>
      <p:pic>
        <p:nvPicPr>
          <p:cNvPr id="5" name="Afbeelding 4">
            <a:extLst>
              <a:ext uri="{FF2B5EF4-FFF2-40B4-BE49-F238E27FC236}">
                <a16:creationId xmlns:a16="http://schemas.microsoft.com/office/drawing/2014/main" id="{AF10EB1E-2D75-42B5-9ADC-E16F8E458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024" y="3206229"/>
            <a:ext cx="8344669" cy="1708671"/>
          </a:xfrm>
          <a:prstGeom prst="rect">
            <a:avLst/>
          </a:prstGeom>
        </p:spPr>
      </p:pic>
    </p:spTree>
    <p:extLst>
      <p:ext uri="{BB962C8B-B14F-4D97-AF65-F5344CB8AC3E}">
        <p14:creationId xmlns:p14="http://schemas.microsoft.com/office/powerpoint/2010/main" val="3739792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316838F-86D6-4765-B5B2-B8ABC4117B70}"/>
              </a:ext>
            </a:extLst>
          </p:cNvPr>
          <p:cNvSpPr>
            <a:spLocks noGrp="1"/>
          </p:cNvSpPr>
          <p:nvPr>
            <p:ph type="title"/>
          </p:nvPr>
        </p:nvSpPr>
        <p:spPr/>
        <p:txBody>
          <a:bodyPr/>
          <a:lstStyle/>
          <a:p>
            <a:r>
              <a:rPr lang="nl-NL" dirty="0"/>
              <a:t>samenhang</a:t>
            </a:r>
          </a:p>
        </p:txBody>
      </p:sp>
      <p:sp>
        <p:nvSpPr>
          <p:cNvPr id="5" name="Tijdelijke aanduiding voor tekst 4">
            <a:extLst>
              <a:ext uri="{FF2B5EF4-FFF2-40B4-BE49-F238E27FC236}">
                <a16:creationId xmlns:a16="http://schemas.microsoft.com/office/drawing/2014/main" id="{9C58340A-3FEE-4D50-BCCC-314BCA982E95}"/>
              </a:ext>
            </a:extLst>
          </p:cNvPr>
          <p:cNvSpPr>
            <a:spLocks noGrp="1"/>
          </p:cNvSpPr>
          <p:nvPr>
            <p:ph type="body" idx="1"/>
          </p:nvPr>
        </p:nvSpPr>
        <p:spPr/>
        <p:txBody>
          <a:bodyPr/>
          <a:lstStyle/>
          <a:p>
            <a:r>
              <a:rPr lang="nl-NL" dirty="0"/>
              <a:t>BIM afspraken landschap</a:t>
            </a:r>
          </a:p>
        </p:txBody>
      </p:sp>
    </p:spTree>
    <p:extLst>
      <p:ext uri="{BB962C8B-B14F-4D97-AF65-F5344CB8AC3E}">
        <p14:creationId xmlns:p14="http://schemas.microsoft.com/office/powerpoint/2010/main" val="4254797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581EB78-516B-49B9-909B-1BCD6AF5C0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601" b="5200"/>
          <a:stretch/>
        </p:blipFill>
        <p:spPr>
          <a:xfrm>
            <a:off x="1079612" y="987574"/>
            <a:ext cx="6984776" cy="4010586"/>
          </a:xfrm>
          <a:prstGeom prst="rect">
            <a:avLst/>
          </a:prstGeom>
        </p:spPr>
      </p:pic>
      <p:sp>
        <p:nvSpPr>
          <p:cNvPr id="3" name="Titel 2">
            <a:extLst>
              <a:ext uri="{FF2B5EF4-FFF2-40B4-BE49-F238E27FC236}">
                <a16:creationId xmlns:a16="http://schemas.microsoft.com/office/drawing/2014/main" id="{6B401EEF-CF4D-45C4-A7D2-3119CE151252}"/>
              </a:ext>
            </a:extLst>
          </p:cNvPr>
          <p:cNvSpPr>
            <a:spLocks noGrp="1"/>
          </p:cNvSpPr>
          <p:nvPr>
            <p:ph type="title"/>
          </p:nvPr>
        </p:nvSpPr>
        <p:spPr/>
        <p:txBody>
          <a:bodyPr/>
          <a:lstStyle/>
          <a:p>
            <a:r>
              <a:rPr lang="nl-NL" dirty="0"/>
              <a:t>Positionering in BIM afspraken landschap</a:t>
            </a:r>
          </a:p>
        </p:txBody>
      </p:sp>
    </p:spTree>
    <p:extLst>
      <p:ext uri="{BB962C8B-B14F-4D97-AF65-F5344CB8AC3E}">
        <p14:creationId xmlns:p14="http://schemas.microsoft.com/office/powerpoint/2010/main" val="1580028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AC6B127-7CC3-4DDE-B0DC-476FB3EB74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7200"/>
          <a:stretch/>
        </p:blipFill>
        <p:spPr>
          <a:xfrm>
            <a:off x="1403648" y="400050"/>
            <a:ext cx="7124361" cy="4701806"/>
          </a:xfrm>
          <a:prstGeom prst="rect">
            <a:avLst/>
          </a:prstGeom>
        </p:spPr>
      </p:pic>
      <p:sp>
        <p:nvSpPr>
          <p:cNvPr id="2" name="Titel 1">
            <a:extLst>
              <a:ext uri="{FF2B5EF4-FFF2-40B4-BE49-F238E27FC236}">
                <a16:creationId xmlns:a16="http://schemas.microsoft.com/office/drawing/2014/main" id="{85F83398-C29B-B341-8CC7-941476AF0EA8}"/>
              </a:ext>
            </a:extLst>
          </p:cNvPr>
          <p:cNvSpPr>
            <a:spLocks noGrp="1"/>
          </p:cNvSpPr>
          <p:nvPr>
            <p:ph type="title"/>
          </p:nvPr>
        </p:nvSpPr>
        <p:spPr/>
        <p:txBody>
          <a:bodyPr/>
          <a:lstStyle/>
          <a:p>
            <a:r>
              <a:rPr lang="nl-NL" dirty="0"/>
              <a:t>Samenhang</a:t>
            </a:r>
          </a:p>
        </p:txBody>
      </p:sp>
    </p:spTree>
    <p:extLst>
      <p:ext uri="{BB962C8B-B14F-4D97-AF65-F5344CB8AC3E}">
        <p14:creationId xmlns:p14="http://schemas.microsoft.com/office/powerpoint/2010/main" val="372465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AC6B127-7CC3-4DDE-B0DC-476FB3EB74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808" b="-2800"/>
          <a:stretch/>
        </p:blipFill>
        <p:spPr>
          <a:xfrm>
            <a:off x="1403648" y="699542"/>
            <a:ext cx="7124361" cy="4629798"/>
          </a:xfrm>
          <a:prstGeom prst="rect">
            <a:avLst/>
          </a:prstGeom>
        </p:spPr>
      </p:pic>
      <p:sp>
        <p:nvSpPr>
          <p:cNvPr id="2" name="Titel 1">
            <a:extLst>
              <a:ext uri="{FF2B5EF4-FFF2-40B4-BE49-F238E27FC236}">
                <a16:creationId xmlns:a16="http://schemas.microsoft.com/office/drawing/2014/main" id="{85F83398-C29B-B341-8CC7-941476AF0EA8}"/>
              </a:ext>
            </a:extLst>
          </p:cNvPr>
          <p:cNvSpPr>
            <a:spLocks noGrp="1"/>
          </p:cNvSpPr>
          <p:nvPr>
            <p:ph type="title"/>
          </p:nvPr>
        </p:nvSpPr>
        <p:spPr/>
        <p:txBody>
          <a:bodyPr/>
          <a:lstStyle/>
          <a:p>
            <a:r>
              <a:rPr lang="nl-NL" dirty="0"/>
              <a:t>Samenhang</a:t>
            </a:r>
          </a:p>
        </p:txBody>
      </p:sp>
    </p:spTree>
    <p:extLst>
      <p:ext uri="{BB962C8B-B14F-4D97-AF65-F5344CB8AC3E}">
        <p14:creationId xmlns:p14="http://schemas.microsoft.com/office/powerpoint/2010/main" val="1876094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B7B6FE-A969-491D-B092-BBBFA94A741B}"/>
              </a:ext>
            </a:extLst>
          </p:cNvPr>
          <p:cNvSpPr>
            <a:spLocks noGrp="1"/>
          </p:cNvSpPr>
          <p:nvPr>
            <p:ph type="title"/>
          </p:nvPr>
        </p:nvSpPr>
        <p:spPr/>
        <p:txBody>
          <a:bodyPr/>
          <a:lstStyle/>
          <a:p>
            <a:r>
              <a:rPr lang="nl-NL" dirty="0"/>
              <a:t>Samenhang</a:t>
            </a:r>
          </a:p>
        </p:txBody>
      </p:sp>
      <p:pic>
        <p:nvPicPr>
          <p:cNvPr id="5" name="Tijdelijke aanduiding voor inhoud 4">
            <a:extLst>
              <a:ext uri="{FF2B5EF4-FFF2-40B4-BE49-F238E27FC236}">
                <a16:creationId xmlns:a16="http://schemas.microsoft.com/office/drawing/2014/main" id="{DAE842CF-CD3E-4DC2-BA2A-B52649C6DA3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71800" y="283237"/>
            <a:ext cx="3888432" cy="4860264"/>
          </a:xfrm>
        </p:spPr>
      </p:pic>
    </p:spTree>
    <p:extLst>
      <p:ext uri="{BB962C8B-B14F-4D97-AF65-F5344CB8AC3E}">
        <p14:creationId xmlns:p14="http://schemas.microsoft.com/office/powerpoint/2010/main" val="2391773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C8DA2D6-E61E-4859-8107-D492EB7DC2F6}"/>
              </a:ext>
            </a:extLst>
          </p:cNvPr>
          <p:cNvSpPr>
            <a:spLocks noGrp="1"/>
          </p:cNvSpPr>
          <p:nvPr>
            <p:ph type="title"/>
          </p:nvPr>
        </p:nvSpPr>
        <p:spPr/>
        <p:txBody>
          <a:bodyPr/>
          <a:lstStyle/>
          <a:p>
            <a:r>
              <a:rPr lang="nl-NL" dirty="0"/>
              <a:t>Hoe maak ik de ILS O&amp;E </a:t>
            </a:r>
            <a:r>
              <a:rPr lang="nl-NL" dirty="0" err="1"/>
              <a:t>projectspecifiek</a:t>
            </a:r>
            <a:r>
              <a:rPr lang="nl-NL" dirty="0"/>
              <a:t>?</a:t>
            </a:r>
          </a:p>
        </p:txBody>
      </p:sp>
      <p:sp>
        <p:nvSpPr>
          <p:cNvPr id="5" name="Tijdelijke aanduiding voor tekst 4">
            <a:extLst>
              <a:ext uri="{FF2B5EF4-FFF2-40B4-BE49-F238E27FC236}">
                <a16:creationId xmlns:a16="http://schemas.microsoft.com/office/drawing/2014/main" id="{8C26736C-3B51-40EA-80E8-465B8B96606D}"/>
              </a:ext>
            </a:extLst>
          </p:cNvPr>
          <p:cNvSpPr>
            <a:spLocks noGrp="1"/>
          </p:cNvSpPr>
          <p:nvPr>
            <p:ph type="body" idx="1"/>
          </p:nvPr>
        </p:nvSpPr>
        <p:spPr/>
        <p:txBody>
          <a:bodyPr/>
          <a:lstStyle/>
          <a:p>
            <a:r>
              <a:rPr lang="nl-NL" dirty="0"/>
              <a:t>Versie 1.0</a:t>
            </a:r>
          </a:p>
        </p:txBody>
      </p:sp>
    </p:spTree>
    <p:extLst>
      <p:ext uri="{BB962C8B-B14F-4D97-AF65-F5344CB8AC3E}">
        <p14:creationId xmlns:p14="http://schemas.microsoft.com/office/powerpoint/2010/main" val="3446715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25360B-BA88-493A-B720-A49369D15F2F}"/>
              </a:ext>
            </a:extLst>
          </p:cNvPr>
          <p:cNvSpPr>
            <a:spLocks noGrp="1"/>
          </p:cNvSpPr>
          <p:nvPr>
            <p:ph type="title"/>
          </p:nvPr>
        </p:nvSpPr>
        <p:spPr/>
        <p:txBody>
          <a:bodyPr/>
          <a:lstStyle/>
          <a:p>
            <a:r>
              <a:rPr lang="nl-NL" dirty="0"/>
              <a:t>Aan de slag</a:t>
            </a:r>
          </a:p>
        </p:txBody>
      </p:sp>
      <p:sp>
        <p:nvSpPr>
          <p:cNvPr id="3" name="Tijdelijke aanduiding voor tekst 2">
            <a:extLst>
              <a:ext uri="{FF2B5EF4-FFF2-40B4-BE49-F238E27FC236}">
                <a16:creationId xmlns:a16="http://schemas.microsoft.com/office/drawing/2014/main" id="{B5DD6A53-55DC-45C4-89F3-D681139AAE94}"/>
              </a:ext>
            </a:extLst>
          </p:cNvPr>
          <p:cNvSpPr>
            <a:spLocks noGrp="1"/>
          </p:cNvSpPr>
          <p:nvPr>
            <p:ph idx="1"/>
          </p:nvPr>
        </p:nvSpPr>
        <p:spPr/>
        <p:txBody>
          <a:bodyPr>
            <a:normAutofit/>
          </a:bodyPr>
          <a:lstStyle/>
          <a:p>
            <a:pPr marL="457200" lvl="0" indent="-457200" fontAlgn="ctr">
              <a:buFont typeface="+mj-lt"/>
              <a:buAutoNum type="arabicPeriod"/>
            </a:pPr>
            <a:r>
              <a:rPr lang="nl-NL" dirty="0"/>
              <a:t>Weet hoe je de ILS O&amp;E kan gebruiken als organisatie</a:t>
            </a:r>
          </a:p>
          <a:p>
            <a:pPr marL="457200" lvl="0" indent="-457200" fontAlgn="ctr">
              <a:buFont typeface="+mj-lt"/>
              <a:buAutoNum type="arabicPeriod"/>
            </a:pPr>
            <a:r>
              <a:rPr lang="nl-NL" dirty="0"/>
              <a:t>Ga op het project in dialoog over de ILS</a:t>
            </a:r>
          </a:p>
          <a:p>
            <a:pPr marL="457200" lvl="0" indent="-457200" fontAlgn="ctr">
              <a:buFont typeface="+mj-lt"/>
              <a:buAutoNum type="arabicPeriod"/>
            </a:pPr>
            <a:r>
              <a:rPr lang="nl-NL" dirty="0"/>
              <a:t>Bekijk welke elementkaarten van toepassing zijn en welke discipline deze kaart gaat oppakken </a:t>
            </a:r>
          </a:p>
          <a:p>
            <a:pPr marL="457200" lvl="0" indent="-457200" fontAlgn="ctr">
              <a:buFont typeface="+mj-lt"/>
              <a:buAutoNum type="arabicPeriod"/>
            </a:pPr>
            <a:r>
              <a:rPr lang="nl-NL" dirty="0"/>
              <a:t>Welke informatie is specifiek nodig om de projectdoelstellingen te halen</a:t>
            </a:r>
          </a:p>
          <a:p>
            <a:pPr marL="457200" lvl="0" indent="-457200" fontAlgn="ctr">
              <a:buFont typeface="+mj-lt"/>
              <a:buAutoNum type="arabicPeriod"/>
            </a:pPr>
            <a:r>
              <a:rPr lang="nl-NL" dirty="0"/>
              <a:t>Bepaal in welke fase welke informatie aanwezig moet zijn</a:t>
            </a:r>
          </a:p>
          <a:p>
            <a:pPr marL="0" indent="0">
              <a:buNone/>
            </a:pPr>
            <a:endParaRPr lang="nl-NL" sz="2000" dirty="0"/>
          </a:p>
        </p:txBody>
      </p:sp>
    </p:spTree>
    <p:extLst>
      <p:ext uri="{BB962C8B-B14F-4D97-AF65-F5344CB8AC3E}">
        <p14:creationId xmlns:p14="http://schemas.microsoft.com/office/powerpoint/2010/main" val="2531779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240C0D-D50A-49FC-8D0D-C3F9A3D67B10}"/>
              </a:ext>
            </a:extLst>
          </p:cNvPr>
          <p:cNvSpPr>
            <a:spLocks noGrp="1"/>
          </p:cNvSpPr>
          <p:nvPr>
            <p:ph type="title"/>
          </p:nvPr>
        </p:nvSpPr>
        <p:spPr/>
        <p:txBody>
          <a:bodyPr/>
          <a:lstStyle/>
          <a:p>
            <a:r>
              <a:rPr lang="nl-NL" dirty="0"/>
              <a:t>Start hier:</a:t>
            </a:r>
          </a:p>
        </p:txBody>
      </p:sp>
      <p:sp>
        <p:nvSpPr>
          <p:cNvPr id="3" name="Tijdelijke aanduiding voor inhoud 2">
            <a:extLst>
              <a:ext uri="{FF2B5EF4-FFF2-40B4-BE49-F238E27FC236}">
                <a16:creationId xmlns:a16="http://schemas.microsoft.com/office/drawing/2014/main" id="{DD167AA2-BB50-4741-A621-3E797E5958FD}"/>
              </a:ext>
            </a:extLst>
          </p:cNvPr>
          <p:cNvSpPr>
            <a:spLocks noGrp="1"/>
          </p:cNvSpPr>
          <p:nvPr>
            <p:ph idx="1"/>
          </p:nvPr>
        </p:nvSpPr>
        <p:spPr>
          <a:xfrm>
            <a:off x="457200" y="1275606"/>
            <a:ext cx="8229600" cy="3657600"/>
          </a:xfrm>
        </p:spPr>
        <p:txBody>
          <a:bodyPr>
            <a:normAutofit/>
          </a:bodyPr>
          <a:lstStyle/>
          <a:p>
            <a:pPr marL="0" indent="0" algn="ctr">
              <a:buNone/>
            </a:pPr>
            <a:r>
              <a:rPr lang="nl-NL" sz="4400" dirty="0">
                <a:hlinkClick r:id="rId2"/>
              </a:rPr>
              <a:t>www.bimloket.nl/ilsOenE</a:t>
            </a:r>
            <a:r>
              <a:rPr lang="nl-NL" sz="4400" dirty="0"/>
              <a:t> </a:t>
            </a:r>
          </a:p>
        </p:txBody>
      </p:sp>
      <p:pic>
        <p:nvPicPr>
          <p:cNvPr id="4" name="Afbeelding 3">
            <a:extLst>
              <a:ext uri="{FF2B5EF4-FFF2-40B4-BE49-F238E27FC236}">
                <a16:creationId xmlns:a16="http://schemas.microsoft.com/office/drawing/2014/main" id="{1E4895D0-DDCC-4F0F-92B7-C4D655C6A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2265727"/>
            <a:ext cx="3352298" cy="2459732"/>
          </a:xfrm>
          <a:prstGeom prst="rect">
            <a:avLst/>
          </a:prstGeom>
        </p:spPr>
      </p:pic>
    </p:spTree>
    <p:extLst>
      <p:ext uri="{BB962C8B-B14F-4D97-AF65-F5344CB8AC3E}">
        <p14:creationId xmlns:p14="http://schemas.microsoft.com/office/powerpoint/2010/main" val="1413728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C6634-D736-48F3-B85B-B4A2B53C4A93}"/>
              </a:ext>
            </a:extLst>
          </p:cNvPr>
          <p:cNvSpPr>
            <a:spLocks noGrp="1"/>
          </p:cNvSpPr>
          <p:nvPr>
            <p:ph type="title"/>
          </p:nvPr>
        </p:nvSpPr>
        <p:spPr/>
        <p:txBody>
          <a:bodyPr/>
          <a:lstStyle/>
          <a:p>
            <a:r>
              <a:rPr lang="nl-NL" dirty="0"/>
              <a:t>Inhoud</a:t>
            </a:r>
          </a:p>
        </p:txBody>
      </p:sp>
      <p:sp>
        <p:nvSpPr>
          <p:cNvPr id="3" name="Tijdelijke aanduiding voor inhoud 2">
            <a:extLst>
              <a:ext uri="{FF2B5EF4-FFF2-40B4-BE49-F238E27FC236}">
                <a16:creationId xmlns:a16="http://schemas.microsoft.com/office/drawing/2014/main" id="{C60B1364-3C0D-4CCE-93B3-9BD762005630}"/>
              </a:ext>
            </a:extLst>
          </p:cNvPr>
          <p:cNvSpPr>
            <a:spLocks noGrp="1"/>
          </p:cNvSpPr>
          <p:nvPr>
            <p:ph idx="1"/>
          </p:nvPr>
        </p:nvSpPr>
        <p:spPr>
          <a:xfrm>
            <a:off x="457200" y="1200150"/>
            <a:ext cx="4217789" cy="3657600"/>
          </a:xfrm>
        </p:spPr>
        <p:txBody>
          <a:bodyPr/>
          <a:lstStyle/>
          <a:p>
            <a:r>
              <a:rPr lang="nl-NL" dirty="0">
                <a:hlinkClick r:id="rId2" action="ppaction://hlinksldjump"/>
              </a:rPr>
              <a:t>Probleemstelling huidige situatie</a:t>
            </a:r>
            <a:endParaRPr lang="nl-NL" dirty="0"/>
          </a:p>
          <a:p>
            <a:r>
              <a:rPr lang="nl-NL" dirty="0">
                <a:hlinkClick r:id="rId3" action="ppaction://hlinksldjump"/>
              </a:rPr>
              <a:t>ILS Ontwerp &amp; Engineering</a:t>
            </a:r>
            <a:endParaRPr lang="nl-NL" dirty="0"/>
          </a:p>
          <a:p>
            <a:r>
              <a:rPr lang="nl-NL" dirty="0">
                <a:hlinkClick r:id="rId4" action="ppaction://hlinksldjump"/>
              </a:rPr>
              <a:t>Samenhang</a:t>
            </a:r>
            <a:endParaRPr lang="nl-NL" dirty="0"/>
          </a:p>
          <a:p>
            <a:r>
              <a:rPr lang="nl-NL" dirty="0">
                <a:hlinkClick r:id="rId5" action="ppaction://hlinksldjump"/>
              </a:rPr>
              <a:t>Hoe maak ik de ILS O&amp;E project specifiek?</a:t>
            </a:r>
            <a:endParaRPr lang="nl-NL" dirty="0"/>
          </a:p>
        </p:txBody>
      </p:sp>
      <p:pic>
        <p:nvPicPr>
          <p:cNvPr id="2050" name="Picture 2" descr="Afbeeldingsresultaat voor samen">
            <a:extLst>
              <a:ext uri="{FF2B5EF4-FFF2-40B4-BE49-F238E27FC236}">
                <a16:creationId xmlns:a16="http://schemas.microsoft.com/office/drawing/2014/main" id="{44ED2AA6-50DA-4651-A0EB-8F125785D6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000" b="13601"/>
          <a:stretch/>
        </p:blipFill>
        <p:spPr bwMode="auto">
          <a:xfrm>
            <a:off x="4860032" y="555525"/>
            <a:ext cx="3641725" cy="4238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588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6814415-FFF3-44D7-9695-F1200A24A1CF}"/>
              </a:ext>
            </a:extLst>
          </p:cNvPr>
          <p:cNvSpPr>
            <a:spLocks noGrp="1"/>
          </p:cNvSpPr>
          <p:nvPr>
            <p:ph type="title"/>
          </p:nvPr>
        </p:nvSpPr>
        <p:spPr/>
        <p:txBody>
          <a:bodyPr>
            <a:normAutofit/>
          </a:bodyPr>
          <a:lstStyle/>
          <a:p>
            <a:r>
              <a:rPr lang="nl-NL" dirty="0"/>
              <a:t>Probleemstelling huidige situatie</a:t>
            </a:r>
          </a:p>
        </p:txBody>
      </p:sp>
      <p:sp>
        <p:nvSpPr>
          <p:cNvPr id="5" name="Tijdelijke aanduiding voor tekst 4">
            <a:extLst>
              <a:ext uri="{FF2B5EF4-FFF2-40B4-BE49-F238E27FC236}">
                <a16:creationId xmlns:a16="http://schemas.microsoft.com/office/drawing/2014/main" id="{2EE3C112-2A2C-43F1-BA2E-35D3266C310D}"/>
              </a:ext>
            </a:extLst>
          </p:cNvPr>
          <p:cNvSpPr>
            <a:spLocks noGrp="1"/>
          </p:cNvSpPr>
          <p:nvPr>
            <p:ph type="body" idx="1"/>
          </p:nvPr>
        </p:nvSpPr>
        <p:spPr/>
        <p:txBody>
          <a:bodyPr/>
          <a:lstStyle/>
          <a:p>
            <a:r>
              <a:rPr lang="nl-NL" dirty="0"/>
              <a:t>Informatie levering</a:t>
            </a:r>
          </a:p>
        </p:txBody>
      </p:sp>
    </p:spTree>
    <p:extLst>
      <p:ext uri="{BB962C8B-B14F-4D97-AF65-F5344CB8AC3E}">
        <p14:creationId xmlns:p14="http://schemas.microsoft.com/office/powerpoint/2010/main" val="957324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4CA3D32-8DBF-40D2-893F-58F6D4CD701E}"/>
              </a:ext>
            </a:extLst>
          </p:cNvPr>
          <p:cNvSpPr>
            <a:spLocks noGrp="1"/>
          </p:cNvSpPr>
          <p:nvPr>
            <p:ph type="title"/>
          </p:nvPr>
        </p:nvSpPr>
        <p:spPr/>
        <p:txBody>
          <a:bodyPr/>
          <a:lstStyle/>
          <a:p>
            <a:r>
              <a:rPr lang="nl-NL" dirty="0"/>
              <a:t>Verschillende probleemstellingen</a:t>
            </a:r>
          </a:p>
        </p:txBody>
      </p:sp>
      <p:sp>
        <p:nvSpPr>
          <p:cNvPr id="5" name="Tijdelijke aanduiding voor inhoud 4">
            <a:extLst>
              <a:ext uri="{FF2B5EF4-FFF2-40B4-BE49-F238E27FC236}">
                <a16:creationId xmlns:a16="http://schemas.microsoft.com/office/drawing/2014/main" id="{6A6A7416-52F9-44E1-B7BA-DEA9B3D19B78}"/>
              </a:ext>
            </a:extLst>
          </p:cNvPr>
          <p:cNvSpPr>
            <a:spLocks noGrp="1"/>
          </p:cNvSpPr>
          <p:nvPr>
            <p:ph idx="1"/>
          </p:nvPr>
        </p:nvSpPr>
        <p:spPr/>
        <p:txBody>
          <a:bodyPr/>
          <a:lstStyle/>
          <a:p>
            <a:pPr marL="457200" indent="-457200">
              <a:buFont typeface="+mj-lt"/>
              <a:buAutoNum type="arabicPeriod"/>
            </a:pPr>
            <a:r>
              <a:rPr lang="nl-NL" dirty="0"/>
              <a:t>Het niet weten wanneer en waar je welke informatie moet leveren of kan verwachten</a:t>
            </a:r>
          </a:p>
          <a:p>
            <a:pPr marL="457200" indent="-457200">
              <a:buFont typeface="+mj-lt"/>
              <a:buAutoNum type="arabicPeriod"/>
            </a:pPr>
            <a:r>
              <a:rPr lang="nl-NL" dirty="0"/>
              <a:t>Versnippering van informatie wat resulteert in onvindbare en onbruikbare informatie</a:t>
            </a:r>
          </a:p>
          <a:p>
            <a:pPr marL="457200" indent="-457200">
              <a:buFont typeface="+mj-lt"/>
              <a:buAutoNum type="arabicPeriod"/>
            </a:pPr>
            <a:r>
              <a:rPr lang="nl-NL" dirty="0"/>
              <a:t>Elke discipline denkt vanuit zijn eigen behoefte in plaats van de integrale behoefte</a:t>
            </a:r>
          </a:p>
          <a:p>
            <a:pPr marL="457200" indent="-457200">
              <a:buFont typeface="+mj-lt"/>
              <a:buAutoNum type="arabicPeriod"/>
            </a:pPr>
            <a:endParaRPr lang="nl-NL" dirty="0"/>
          </a:p>
          <a:p>
            <a:pPr marL="457200" indent="-457200">
              <a:buFont typeface="+mj-lt"/>
              <a:buAutoNum type="arabicPeriod"/>
            </a:pPr>
            <a:endParaRPr lang="nl-NL" dirty="0"/>
          </a:p>
        </p:txBody>
      </p:sp>
    </p:spTree>
    <p:extLst>
      <p:ext uri="{BB962C8B-B14F-4D97-AF65-F5344CB8AC3E}">
        <p14:creationId xmlns:p14="http://schemas.microsoft.com/office/powerpoint/2010/main" val="705056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Huidig</a:t>
            </a:r>
            <a:r>
              <a:rPr lang="en-US" dirty="0"/>
              <a:t> dilemma van </a:t>
            </a:r>
            <a:r>
              <a:rPr lang="en-US" dirty="0" err="1"/>
              <a:t>informatie</a:t>
            </a:r>
            <a:r>
              <a:rPr lang="en-US" dirty="0"/>
              <a:t> levering?</a:t>
            </a:r>
            <a:endParaRPr lang="nl-NL" dirty="0"/>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4128" y="1167502"/>
            <a:ext cx="3504885" cy="3512130"/>
          </a:xfrm>
          <a:prstGeom prst="rect">
            <a:avLst/>
          </a:prstGeom>
        </p:spPr>
      </p:pic>
      <p:sp>
        <p:nvSpPr>
          <p:cNvPr id="6" name="Rechthoek: afgeronde hoeken 5"/>
          <p:cNvSpPr/>
          <p:nvPr/>
        </p:nvSpPr>
        <p:spPr>
          <a:xfrm>
            <a:off x="4787911" y="3092712"/>
            <a:ext cx="2051160" cy="17168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pic>
        <p:nvPicPr>
          <p:cNvPr id="7" name="Afbeelding 6" descr="Schermopna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459" y="987574"/>
            <a:ext cx="3127770" cy="3934707"/>
          </a:xfrm>
          <a:prstGeom prst="rect">
            <a:avLst/>
          </a:prstGeom>
        </p:spPr>
      </p:pic>
      <p:sp>
        <p:nvSpPr>
          <p:cNvPr id="8" name="Rechthoek: afgeronde hoeken 7"/>
          <p:cNvSpPr/>
          <p:nvPr/>
        </p:nvSpPr>
        <p:spPr>
          <a:xfrm>
            <a:off x="2383011" y="4280225"/>
            <a:ext cx="2051160" cy="39940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sp>
        <p:nvSpPr>
          <p:cNvPr id="9" name="Rechthoek: afgeronde hoeken 8"/>
          <p:cNvSpPr/>
          <p:nvPr/>
        </p:nvSpPr>
        <p:spPr>
          <a:xfrm>
            <a:off x="2383011" y="3200668"/>
            <a:ext cx="2051160" cy="26988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cxnSp>
        <p:nvCxnSpPr>
          <p:cNvPr id="11" name="Rechte verbindingslijn 10"/>
          <p:cNvCxnSpPr>
            <a:endCxn id="9" idx="3"/>
          </p:cNvCxnSpPr>
          <p:nvPr/>
        </p:nvCxnSpPr>
        <p:spPr>
          <a:xfrm flipH="1" flipV="1">
            <a:off x="4434171" y="3335613"/>
            <a:ext cx="353741" cy="269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a:endCxn id="8" idx="3"/>
          </p:cNvCxnSpPr>
          <p:nvPr/>
        </p:nvCxnSpPr>
        <p:spPr>
          <a:xfrm flipH="1">
            <a:off x="4434171" y="4388181"/>
            <a:ext cx="353741" cy="917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636589" y="4280225"/>
            <a:ext cx="1673314" cy="415242"/>
          </a:xfrm>
          <a:prstGeom prst="rect">
            <a:avLst/>
          </a:prstGeom>
          <a:noFill/>
        </p:spPr>
        <p:txBody>
          <a:bodyPr wrap="square" rtlCol="0">
            <a:spAutoFit/>
          </a:bodyPr>
          <a:lstStyle/>
          <a:p>
            <a:pPr algn="ctr"/>
            <a:r>
              <a:rPr lang="nl-NL" sz="1049" dirty="0">
                <a:solidFill>
                  <a:srgbClr val="FF0000"/>
                </a:solidFill>
                <a:latin typeface="Arial" panose="020B0604020202020204" pitchFamily="34" charset="0"/>
                <a:cs typeface="Arial" panose="020B0604020202020204" pitchFamily="34" charset="0"/>
              </a:rPr>
              <a:t>1. Functionele specificaties + prestaties</a:t>
            </a:r>
          </a:p>
        </p:txBody>
      </p:sp>
      <p:sp>
        <p:nvSpPr>
          <p:cNvPr id="15" name="Tekstvak 14"/>
          <p:cNvSpPr txBox="1"/>
          <p:nvPr/>
        </p:nvSpPr>
        <p:spPr>
          <a:xfrm>
            <a:off x="636589" y="3470558"/>
            <a:ext cx="1673314" cy="253787"/>
          </a:xfrm>
          <a:prstGeom prst="rect">
            <a:avLst/>
          </a:prstGeom>
          <a:noFill/>
        </p:spPr>
        <p:txBody>
          <a:bodyPr wrap="square" rtlCol="0">
            <a:spAutoFit/>
          </a:bodyPr>
          <a:lstStyle/>
          <a:p>
            <a:pPr algn="ctr"/>
            <a:r>
              <a:rPr lang="nl-NL" sz="1049" dirty="0">
                <a:solidFill>
                  <a:srgbClr val="FF0000"/>
                </a:solidFill>
                <a:latin typeface="Arial" panose="020B0604020202020204" pitchFamily="34" charset="0"/>
                <a:cs typeface="Arial" panose="020B0604020202020204" pitchFamily="34" charset="0"/>
              </a:rPr>
              <a:t>3. Werksoort informatie</a:t>
            </a:r>
          </a:p>
        </p:txBody>
      </p:sp>
      <p:sp>
        <p:nvSpPr>
          <p:cNvPr id="16" name="Tekstvak 15"/>
          <p:cNvSpPr txBox="1"/>
          <p:nvPr/>
        </p:nvSpPr>
        <p:spPr>
          <a:xfrm>
            <a:off x="636589" y="2997192"/>
            <a:ext cx="1673314" cy="253787"/>
          </a:xfrm>
          <a:prstGeom prst="rect">
            <a:avLst/>
          </a:prstGeom>
          <a:noFill/>
        </p:spPr>
        <p:txBody>
          <a:bodyPr wrap="square" rtlCol="0">
            <a:spAutoFit/>
          </a:bodyPr>
          <a:lstStyle/>
          <a:p>
            <a:pPr algn="ctr"/>
            <a:r>
              <a:rPr lang="nl-NL" sz="1049" dirty="0">
                <a:solidFill>
                  <a:srgbClr val="FF0000"/>
                </a:solidFill>
                <a:latin typeface="Arial" panose="020B0604020202020204" pitchFamily="34" charset="0"/>
                <a:cs typeface="Arial" panose="020B0604020202020204" pitchFamily="34" charset="0"/>
              </a:rPr>
              <a:t>2. Object informatie</a:t>
            </a:r>
          </a:p>
        </p:txBody>
      </p:sp>
      <p:cxnSp>
        <p:nvCxnSpPr>
          <p:cNvPr id="18" name="Rechte verbindingslijn met pijl 17"/>
          <p:cNvCxnSpPr>
            <a:endCxn id="15" idx="0"/>
          </p:cNvCxnSpPr>
          <p:nvPr/>
        </p:nvCxnSpPr>
        <p:spPr>
          <a:xfrm>
            <a:off x="1473246" y="3227904"/>
            <a:ext cx="0" cy="24265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9" name="Afbeelding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258" y="2511046"/>
            <a:ext cx="385152" cy="498783"/>
          </a:xfrm>
          <a:prstGeom prst="rect">
            <a:avLst/>
          </a:prstGeom>
        </p:spPr>
      </p:pic>
      <p:pic>
        <p:nvPicPr>
          <p:cNvPr id="20" name="Afbeelding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186" y="2580162"/>
            <a:ext cx="302190" cy="377739"/>
          </a:xfrm>
          <a:prstGeom prst="rect">
            <a:avLst/>
          </a:prstGeom>
        </p:spPr>
      </p:pic>
      <p:pic>
        <p:nvPicPr>
          <p:cNvPr id="21" name="Afbeelding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2996" y="3742937"/>
            <a:ext cx="302190" cy="377739"/>
          </a:xfrm>
          <a:prstGeom prst="rect">
            <a:avLst/>
          </a:prstGeom>
        </p:spPr>
      </p:pic>
      <p:pic>
        <p:nvPicPr>
          <p:cNvPr id="22" name="Afbeelding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2996" y="4712048"/>
            <a:ext cx="302190" cy="377739"/>
          </a:xfrm>
          <a:prstGeom prst="rect">
            <a:avLst/>
          </a:prstGeom>
        </p:spPr>
      </p:pic>
      <p:pic>
        <p:nvPicPr>
          <p:cNvPr id="23" name="Afbeelding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3602" y="1054686"/>
            <a:ext cx="802424" cy="876583"/>
          </a:xfrm>
          <a:prstGeom prst="rect">
            <a:avLst/>
          </a:prstGeom>
        </p:spPr>
      </p:pic>
    </p:spTree>
    <p:extLst>
      <p:ext uri="{BB962C8B-B14F-4D97-AF65-F5344CB8AC3E}">
        <p14:creationId xmlns:p14="http://schemas.microsoft.com/office/powerpoint/2010/main" val="363273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F16EA8-96D7-4E51-86C9-3E79128658CF}"/>
              </a:ext>
            </a:extLst>
          </p:cNvPr>
          <p:cNvSpPr>
            <a:spLocks noGrp="1"/>
          </p:cNvSpPr>
          <p:nvPr>
            <p:ph type="title"/>
          </p:nvPr>
        </p:nvSpPr>
        <p:spPr/>
        <p:txBody>
          <a:bodyPr/>
          <a:lstStyle/>
          <a:p>
            <a:r>
              <a:rPr lang="en-US" dirty="0" err="1"/>
              <a:t>Huidige</a:t>
            </a:r>
            <a:r>
              <a:rPr lang="en-US" dirty="0"/>
              <a:t> </a:t>
            </a:r>
            <a:r>
              <a:rPr lang="en-US" dirty="0" err="1"/>
              <a:t>situatie</a:t>
            </a:r>
            <a:endParaRPr lang="en-US" dirty="0"/>
          </a:p>
        </p:txBody>
      </p:sp>
      <p:pic>
        <p:nvPicPr>
          <p:cNvPr id="6" name="Afbeelding 5">
            <a:extLst>
              <a:ext uri="{FF2B5EF4-FFF2-40B4-BE49-F238E27FC236}">
                <a16:creationId xmlns:a16="http://schemas.microsoft.com/office/drawing/2014/main" id="{9F321356-EF41-4B39-B4C6-2532AEAFB5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283" y="1143000"/>
            <a:ext cx="7524328" cy="3794465"/>
          </a:xfrm>
          <a:prstGeom prst="rect">
            <a:avLst/>
          </a:prstGeom>
        </p:spPr>
      </p:pic>
    </p:spTree>
    <p:extLst>
      <p:ext uri="{BB962C8B-B14F-4D97-AF65-F5344CB8AC3E}">
        <p14:creationId xmlns:p14="http://schemas.microsoft.com/office/powerpoint/2010/main" val="559274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54862C-73F6-4207-8F06-5A34F7529920}"/>
              </a:ext>
            </a:extLst>
          </p:cNvPr>
          <p:cNvSpPr>
            <a:spLocks noGrp="1"/>
          </p:cNvSpPr>
          <p:nvPr>
            <p:ph type="title"/>
          </p:nvPr>
        </p:nvSpPr>
        <p:spPr/>
        <p:txBody>
          <a:bodyPr/>
          <a:lstStyle/>
          <a:p>
            <a:r>
              <a:rPr lang="nl-NL" dirty="0"/>
              <a:t>Huidige situatie</a:t>
            </a:r>
          </a:p>
        </p:txBody>
      </p:sp>
      <p:pic>
        <p:nvPicPr>
          <p:cNvPr id="4" name="Afbeelding 3" descr="Document">
            <a:extLst>
              <a:ext uri="{FF2B5EF4-FFF2-40B4-BE49-F238E27FC236}">
                <a16:creationId xmlns:a16="http://schemas.microsoft.com/office/drawing/2014/main" id="{D5564F20-3201-4866-86CB-15D5D7B2C38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59514" y="2390363"/>
            <a:ext cx="685443" cy="685443"/>
          </a:xfrm>
          <a:prstGeom prst="rect">
            <a:avLst/>
          </a:prstGeom>
        </p:spPr>
      </p:pic>
      <p:pic>
        <p:nvPicPr>
          <p:cNvPr id="5" name="Afbeelding 4" descr="Document">
            <a:extLst>
              <a:ext uri="{FF2B5EF4-FFF2-40B4-BE49-F238E27FC236}">
                <a16:creationId xmlns:a16="http://schemas.microsoft.com/office/drawing/2014/main" id="{EE6F8A94-FF74-464F-B289-04E6F97CDDB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4957" y="3075806"/>
            <a:ext cx="685443" cy="685443"/>
          </a:xfrm>
          <a:prstGeom prst="rect">
            <a:avLst/>
          </a:prstGeom>
        </p:spPr>
      </p:pic>
      <p:pic>
        <p:nvPicPr>
          <p:cNvPr id="6" name="Afbeelding 5" descr="Document">
            <a:extLst>
              <a:ext uri="{FF2B5EF4-FFF2-40B4-BE49-F238E27FC236}">
                <a16:creationId xmlns:a16="http://schemas.microsoft.com/office/drawing/2014/main" id="{0769DD45-5F30-473C-A6D8-F1D2173E82A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3160" y="2047641"/>
            <a:ext cx="685443" cy="685443"/>
          </a:xfrm>
          <a:prstGeom prst="rect">
            <a:avLst/>
          </a:prstGeom>
        </p:spPr>
      </p:pic>
      <p:pic>
        <p:nvPicPr>
          <p:cNvPr id="7" name="Afbeelding 6" descr="Document">
            <a:extLst>
              <a:ext uri="{FF2B5EF4-FFF2-40B4-BE49-F238E27FC236}">
                <a16:creationId xmlns:a16="http://schemas.microsoft.com/office/drawing/2014/main" id="{2E329DCB-59D9-4CBD-A12B-B157467C8CA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08163" y="2733084"/>
            <a:ext cx="685443" cy="685443"/>
          </a:xfrm>
          <a:prstGeom prst="rect">
            <a:avLst/>
          </a:prstGeom>
        </p:spPr>
      </p:pic>
      <p:pic>
        <p:nvPicPr>
          <p:cNvPr id="8" name="Afbeelding 7" descr="Document">
            <a:extLst>
              <a:ext uri="{FF2B5EF4-FFF2-40B4-BE49-F238E27FC236}">
                <a16:creationId xmlns:a16="http://schemas.microsoft.com/office/drawing/2014/main" id="{98B16A61-786B-45CC-8E49-4C22C7E300B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2717" y="2021398"/>
            <a:ext cx="685443" cy="685443"/>
          </a:xfrm>
          <a:prstGeom prst="rect">
            <a:avLst/>
          </a:prstGeom>
        </p:spPr>
      </p:pic>
      <p:pic>
        <p:nvPicPr>
          <p:cNvPr id="11" name="Afbeelding 10" descr="Document">
            <a:extLst>
              <a:ext uri="{FF2B5EF4-FFF2-40B4-BE49-F238E27FC236}">
                <a16:creationId xmlns:a16="http://schemas.microsoft.com/office/drawing/2014/main" id="{B916B15A-F328-40C8-BE86-4D0A15DBEE7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28023" y="3014694"/>
            <a:ext cx="685443" cy="685443"/>
          </a:xfrm>
          <a:prstGeom prst="rect">
            <a:avLst/>
          </a:prstGeom>
        </p:spPr>
      </p:pic>
      <p:pic>
        <p:nvPicPr>
          <p:cNvPr id="12" name="Afbeelding 11" descr="Document">
            <a:extLst>
              <a:ext uri="{FF2B5EF4-FFF2-40B4-BE49-F238E27FC236}">
                <a16:creationId xmlns:a16="http://schemas.microsoft.com/office/drawing/2014/main" id="{4601DB47-4939-4FEE-80B6-92CBCD17B0D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48068" y="3179212"/>
            <a:ext cx="685443" cy="685443"/>
          </a:xfrm>
          <a:prstGeom prst="rect">
            <a:avLst/>
          </a:prstGeom>
        </p:spPr>
      </p:pic>
      <p:pic>
        <p:nvPicPr>
          <p:cNvPr id="13" name="Afbeelding 12" descr="Document">
            <a:extLst>
              <a:ext uri="{FF2B5EF4-FFF2-40B4-BE49-F238E27FC236}">
                <a16:creationId xmlns:a16="http://schemas.microsoft.com/office/drawing/2014/main" id="{BDEAB05A-0447-47F9-B4A6-E8162E7EAE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68114" y="3439674"/>
            <a:ext cx="685443" cy="685443"/>
          </a:xfrm>
          <a:prstGeom prst="rect">
            <a:avLst/>
          </a:prstGeom>
        </p:spPr>
      </p:pic>
      <p:sp>
        <p:nvSpPr>
          <p:cNvPr id="14" name="Tekstvak 13">
            <a:extLst>
              <a:ext uri="{FF2B5EF4-FFF2-40B4-BE49-F238E27FC236}">
                <a16:creationId xmlns:a16="http://schemas.microsoft.com/office/drawing/2014/main" id="{8F4884CC-C652-4045-A0CE-CE8AB786685C}"/>
              </a:ext>
            </a:extLst>
          </p:cNvPr>
          <p:cNvSpPr txBox="1"/>
          <p:nvPr/>
        </p:nvSpPr>
        <p:spPr>
          <a:xfrm>
            <a:off x="8296474" y="3075805"/>
            <a:ext cx="431823" cy="213456"/>
          </a:xfrm>
          <a:prstGeom prst="rect">
            <a:avLst/>
          </a:prstGeom>
          <a:noFill/>
        </p:spPr>
        <p:txBody>
          <a:bodyPr wrap="square" rtlCol="0">
            <a:spAutoFit/>
          </a:bodyPr>
          <a:lstStyle/>
          <a:p>
            <a:r>
              <a:rPr lang="nl-NL" sz="787" dirty="0">
                <a:solidFill>
                  <a:srgbClr val="C00000"/>
                </a:solidFill>
                <a:latin typeface="Arial" panose="020B0604020202020204" pitchFamily="34" charset="0"/>
                <a:cs typeface="Arial" panose="020B0604020202020204" pitchFamily="34" charset="0"/>
              </a:rPr>
              <a:t>v0.1</a:t>
            </a:r>
          </a:p>
        </p:txBody>
      </p:sp>
      <p:sp>
        <p:nvSpPr>
          <p:cNvPr id="15" name="Tekstvak 14">
            <a:extLst>
              <a:ext uri="{FF2B5EF4-FFF2-40B4-BE49-F238E27FC236}">
                <a16:creationId xmlns:a16="http://schemas.microsoft.com/office/drawing/2014/main" id="{D4A25E3D-8206-4E90-95F5-984AA74536A2}"/>
              </a:ext>
            </a:extLst>
          </p:cNvPr>
          <p:cNvSpPr txBox="1"/>
          <p:nvPr/>
        </p:nvSpPr>
        <p:spPr>
          <a:xfrm>
            <a:off x="8467928" y="3357415"/>
            <a:ext cx="431823" cy="213456"/>
          </a:xfrm>
          <a:prstGeom prst="rect">
            <a:avLst/>
          </a:prstGeom>
          <a:noFill/>
        </p:spPr>
        <p:txBody>
          <a:bodyPr wrap="square" rtlCol="0">
            <a:spAutoFit/>
          </a:bodyPr>
          <a:lstStyle/>
          <a:p>
            <a:r>
              <a:rPr lang="nl-NL" sz="787" dirty="0">
                <a:solidFill>
                  <a:schemeClr val="tx1">
                    <a:lumMod val="75000"/>
                    <a:lumOff val="25000"/>
                  </a:schemeClr>
                </a:solidFill>
                <a:latin typeface="Arial" panose="020B0604020202020204" pitchFamily="34" charset="0"/>
                <a:cs typeface="Arial" panose="020B0604020202020204" pitchFamily="34" charset="0"/>
              </a:rPr>
              <a:t>v1.0</a:t>
            </a:r>
          </a:p>
        </p:txBody>
      </p:sp>
      <p:sp>
        <p:nvSpPr>
          <p:cNvPr id="16" name="Tekstvak 15">
            <a:extLst>
              <a:ext uri="{FF2B5EF4-FFF2-40B4-BE49-F238E27FC236}">
                <a16:creationId xmlns:a16="http://schemas.microsoft.com/office/drawing/2014/main" id="{41DC4273-FA63-4EC9-9431-9723B4CBCE3E}"/>
              </a:ext>
            </a:extLst>
          </p:cNvPr>
          <p:cNvSpPr txBox="1"/>
          <p:nvPr/>
        </p:nvSpPr>
        <p:spPr>
          <a:xfrm>
            <a:off x="8621180" y="3643213"/>
            <a:ext cx="431823" cy="213456"/>
          </a:xfrm>
          <a:prstGeom prst="rect">
            <a:avLst/>
          </a:prstGeom>
          <a:noFill/>
        </p:spPr>
        <p:txBody>
          <a:bodyPr wrap="square" rtlCol="0">
            <a:spAutoFit/>
          </a:bodyPr>
          <a:lstStyle/>
          <a:p>
            <a:r>
              <a:rPr lang="nl-NL" sz="787" dirty="0">
                <a:solidFill>
                  <a:srgbClr val="C00000"/>
                </a:solidFill>
                <a:latin typeface="Arial" panose="020B0604020202020204" pitchFamily="34" charset="0"/>
                <a:cs typeface="Arial" panose="020B0604020202020204" pitchFamily="34" charset="0"/>
              </a:rPr>
              <a:t>v1.1</a:t>
            </a:r>
          </a:p>
        </p:txBody>
      </p:sp>
      <p:pic>
        <p:nvPicPr>
          <p:cNvPr id="17" name="Afbeelding 16">
            <a:extLst>
              <a:ext uri="{FF2B5EF4-FFF2-40B4-BE49-F238E27FC236}">
                <a16:creationId xmlns:a16="http://schemas.microsoft.com/office/drawing/2014/main" id="{177DB608-E697-4B47-B4D7-81C8D08A02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174" t="8041" r="49072" b="22868"/>
          <a:stretch/>
        </p:blipFill>
        <p:spPr>
          <a:xfrm>
            <a:off x="4094138" y="1559566"/>
            <a:ext cx="1422874" cy="2782882"/>
          </a:xfrm>
          <a:prstGeom prst="rect">
            <a:avLst/>
          </a:prstGeom>
        </p:spPr>
      </p:pic>
      <p:pic>
        <p:nvPicPr>
          <p:cNvPr id="18" name="Afbeelding 17" descr="Document">
            <a:extLst>
              <a:ext uri="{FF2B5EF4-FFF2-40B4-BE49-F238E27FC236}">
                <a16:creationId xmlns:a16="http://schemas.microsoft.com/office/drawing/2014/main" id="{46CD7221-500F-4CD6-B3E6-89F1859F44E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9971" y="3700137"/>
            <a:ext cx="685443" cy="685443"/>
          </a:xfrm>
          <a:prstGeom prst="rect">
            <a:avLst/>
          </a:prstGeom>
        </p:spPr>
      </p:pic>
      <p:pic>
        <p:nvPicPr>
          <p:cNvPr id="19" name="Afbeelding 18" descr="Document">
            <a:extLst>
              <a:ext uri="{FF2B5EF4-FFF2-40B4-BE49-F238E27FC236}">
                <a16:creationId xmlns:a16="http://schemas.microsoft.com/office/drawing/2014/main" id="{645EFA79-0159-4BE3-AA71-395962BBD2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01320" y="4125117"/>
            <a:ext cx="685443" cy="685443"/>
          </a:xfrm>
          <a:prstGeom prst="rect">
            <a:avLst/>
          </a:prstGeom>
        </p:spPr>
      </p:pic>
      <p:pic>
        <p:nvPicPr>
          <p:cNvPr id="20" name="Afbeelding 19" descr="Document">
            <a:extLst>
              <a:ext uri="{FF2B5EF4-FFF2-40B4-BE49-F238E27FC236}">
                <a16:creationId xmlns:a16="http://schemas.microsoft.com/office/drawing/2014/main" id="{7ABFAD28-7578-4687-8B20-FD76D7F7EAB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5394" y="3781502"/>
            <a:ext cx="685443" cy="685443"/>
          </a:xfrm>
          <a:prstGeom prst="rect">
            <a:avLst/>
          </a:prstGeom>
        </p:spPr>
      </p:pic>
      <p:pic>
        <p:nvPicPr>
          <p:cNvPr id="21" name="Afbeelding 20" descr="Document">
            <a:extLst>
              <a:ext uri="{FF2B5EF4-FFF2-40B4-BE49-F238E27FC236}">
                <a16:creationId xmlns:a16="http://schemas.microsoft.com/office/drawing/2014/main" id="{B9322776-7C4F-4625-A2A4-9010FC901C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69664" y="1205724"/>
            <a:ext cx="685443" cy="685443"/>
          </a:xfrm>
          <a:prstGeom prst="rect">
            <a:avLst/>
          </a:prstGeom>
        </p:spPr>
      </p:pic>
      <p:pic>
        <p:nvPicPr>
          <p:cNvPr id="22" name="Afbeelding 21" descr="Document">
            <a:extLst>
              <a:ext uri="{FF2B5EF4-FFF2-40B4-BE49-F238E27FC236}">
                <a16:creationId xmlns:a16="http://schemas.microsoft.com/office/drawing/2014/main" id="{8A436566-F6B7-4BCB-B669-E4F777CF66F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4387" y="1533168"/>
            <a:ext cx="685443" cy="685443"/>
          </a:xfrm>
          <a:prstGeom prst="rect">
            <a:avLst/>
          </a:prstGeom>
        </p:spPr>
      </p:pic>
      <p:pic>
        <p:nvPicPr>
          <p:cNvPr id="23" name="Afbeelding 22" descr="Document">
            <a:extLst>
              <a:ext uri="{FF2B5EF4-FFF2-40B4-BE49-F238E27FC236}">
                <a16:creationId xmlns:a16="http://schemas.microsoft.com/office/drawing/2014/main" id="{2E1A5114-0817-4B63-BAC4-E256E8AB5FC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21832" y="1146672"/>
            <a:ext cx="685443" cy="685443"/>
          </a:xfrm>
          <a:prstGeom prst="rect">
            <a:avLst/>
          </a:prstGeom>
        </p:spPr>
      </p:pic>
      <p:pic>
        <p:nvPicPr>
          <p:cNvPr id="24" name="Afbeelding 23" descr="Document">
            <a:extLst>
              <a:ext uri="{FF2B5EF4-FFF2-40B4-BE49-F238E27FC236}">
                <a16:creationId xmlns:a16="http://schemas.microsoft.com/office/drawing/2014/main" id="{AE8CA9F4-8EFE-49BC-904B-869CAC4498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79321" y="1597157"/>
            <a:ext cx="685443" cy="685443"/>
          </a:xfrm>
          <a:prstGeom prst="rect">
            <a:avLst/>
          </a:prstGeom>
        </p:spPr>
      </p:pic>
      <p:cxnSp>
        <p:nvCxnSpPr>
          <p:cNvPr id="26" name="Rechte verbindingslijn met pijl 25">
            <a:extLst>
              <a:ext uri="{FF2B5EF4-FFF2-40B4-BE49-F238E27FC236}">
                <a16:creationId xmlns:a16="http://schemas.microsoft.com/office/drawing/2014/main" id="{9A9BDE50-EFD4-4831-BF62-245672C36D57}"/>
              </a:ext>
            </a:extLst>
          </p:cNvPr>
          <p:cNvCxnSpPr/>
          <p:nvPr/>
        </p:nvCxnSpPr>
        <p:spPr>
          <a:xfrm flipH="1">
            <a:off x="2628796" y="2218611"/>
            <a:ext cx="1133536" cy="0"/>
          </a:xfrm>
          <a:prstGeom prst="straightConnector1">
            <a:avLst/>
          </a:prstGeom>
          <a:ln w="28575">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A1AF4664-AA83-4B2A-A88D-FF3E0DC150D9}"/>
              </a:ext>
            </a:extLst>
          </p:cNvPr>
          <p:cNvSpPr/>
          <p:nvPr/>
        </p:nvSpPr>
        <p:spPr>
          <a:xfrm>
            <a:off x="5651558" y="1945950"/>
            <a:ext cx="543784" cy="10169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sp>
        <p:nvSpPr>
          <p:cNvPr id="41" name="Rechthoek 40">
            <a:extLst>
              <a:ext uri="{FF2B5EF4-FFF2-40B4-BE49-F238E27FC236}">
                <a16:creationId xmlns:a16="http://schemas.microsoft.com/office/drawing/2014/main" id="{EB8B48D6-3688-4933-B7F2-7974B1348F4B}"/>
              </a:ext>
            </a:extLst>
          </p:cNvPr>
          <p:cNvSpPr/>
          <p:nvPr/>
        </p:nvSpPr>
        <p:spPr>
          <a:xfrm>
            <a:off x="1225371" y="1343885"/>
            <a:ext cx="917624" cy="48823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cxnSp>
        <p:nvCxnSpPr>
          <p:cNvPr id="45" name="Verbindingslijn: gebogen 44">
            <a:extLst>
              <a:ext uri="{FF2B5EF4-FFF2-40B4-BE49-F238E27FC236}">
                <a16:creationId xmlns:a16="http://schemas.microsoft.com/office/drawing/2014/main" id="{B40718B7-2470-4F5A-B936-BF102676AB81}"/>
              </a:ext>
            </a:extLst>
          </p:cNvPr>
          <p:cNvCxnSpPr>
            <a:cxnSpLocks/>
            <a:stCxn id="34" idx="0"/>
            <a:endCxn id="41" idx="0"/>
          </p:cNvCxnSpPr>
          <p:nvPr/>
        </p:nvCxnSpPr>
        <p:spPr>
          <a:xfrm rot="16200000" flipV="1">
            <a:off x="3502784" y="-474716"/>
            <a:ext cx="602065" cy="4239267"/>
          </a:xfrm>
          <a:prstGeom prst="bentConnector3">
            <a:avLst>
              <a:gd name="adj1" fmla="val 128462"/>
            </a:avLst>
          </a:prstGeom>
          <a:ln w="285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6" name="Tekstvak 45">
            <a:extLst>
              <a:ext uri="{FF2B5EF4-FFF2-40B4-BE49-F238E27FC236}">
                <a16:creationId xmlns:a16="http://schemas.microsoft.com/office/drawing/2014/main" id="{1545055A-944E-4714-984B-E717028271E2}"/>
              </a:ext>
            </a:extLst>
          </p:cNvPr>
          <p:cNvSpPr txBox="1"/>
          <p:nvPr/>
        </p:nvSpPr>
        <p:spPr>
          <a:xfrm>
            <a:off x="2814257" y="965306"/>
            <a:ext cx="485801" cy="507703"/>
          </a:xfrm>
          <a:prstGeom prst="rect">
            <a:avLst/>
          </a:prstGeom>
          <a:noFill/>
        </p:spPr>
        <p:txBody>
          <a:bodyPr wrap="square" rtlCol="0">
            <a:spAutoFit/>
          </a:bodyPr>
          <a:lstStyle/>
          <a:p>
            <a:r>
              <a:rPr lang="nl-NL" sz="2699" b="1" dirty="0">
                <a:solidFill>
                  <a:srgbClr val="C00000"/>
                </a:solidFill>
                <a:latin typeface="Arial" panose="020B0604020202020204" pitchFamily="34" charset="0"/>
                <a:cs typeface="Arial" panose="020B0604020202020204" pitchFamily="34" charset="0"/>
              </a:rPr>
              <a:t>?</a:t>
            </a:r>
          </a:p>
        </p:txBody>
      </p:sp>
      <p:cxnSp>
        <p:nvCxnSpPr>
          <p:cNvPr id="51" name="Rechte verbindingslijn met pijl 50">
            <a:extLst>
              <a:ext uri="{FF2B5EF4-FFF2-40B4-BE49-F238E27FC236}">
                <a16:creationId xmlns:a16="http://schemas.microsoft.com/office/drawing/2014/main" id="{232B8E17-E2BA-4898-987E-3A9DF607F9C9}"/>
              </a:ext>
            </a:extLst>
          </p:cNvPr>
          <p:cNvCxnSpPr>
            <a:cxnSpLocks/>
          </p:cNvCxnSpPr>
          <p:nvPr/>
        </p:nvCxnSpPr>
        <p:spPr>
          <a:xfrm rot="10800000" flipH="1">
            <a:off x="5568259" y="3643214"/>
            <a:ext cx="1133536" cy="0"/>
          </a:xfrm>
          <a:prstGeom prst="straightConnector1">
            <a:avLst/>
          </a:prstGeom>
          <a:ln w="285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
        <p:nvSpPr>
          <p:cNvPr id="53" name="Rechthoek 52">
            <a:extLst>
              <a:ext uri="{FF2B5EF4-FFF2-40B4-BE49-F238E27FC236}">
                <a16:creationId xmlns:a16="http://schemas.microsoft.com/office/drawing/2014/main" id="{4CA9C886-3F24-4950-9B3B-F957676A5A89}"/>
              </a:ext>
            </a:extLst>
          </p:cNvPr>
          <p:cNvSpPr/>
          <p:nvPr/>
        </p:nvSpPr>
        <p:spPr>
          <a:xfrm>
            <a:off x="5817122" y="2745442"/>
            <a:ext cx="543784" cy="10169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sp>
        <p:nvSpPr>
          <p:cNvPr id="54" name="Rechthoek 53">
            <a:extLst>
              <a:ext uri="{FF2B5EF4-FFF2-40B4-BE49-F238E27FC236}">
                <a16:creationId xmlns:a16="http://schemas.microsoft.com/office/drawing/2014/main" id="{27276730-57D6-4E18-A062-E9768CBC7E7B}"/>
              </a:ext>
            </a:extLst>
          </p:cNvPr>
          <p:cNvSpPr/>
          <p:nvPr/>
        </p:nvSpPr>
        <p:spPr>
          <a:xfrm>
            <a:off x="7095217" y="1814862"/>
            <a:ext cx="543784" cy="10169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cxnSp>
        <p:nvCxnSpPr>
          <p:cNvPr id="56" name="Verbindingslijn: gebogen 55">
            <a:extLst>
              <a:ext uri="{FF2B5EF4-FFF2-40B4-BE49-F238E27FC236}">
                <a16:creationId xmlns:a16="http://schemas.microsoft.com/office/drawing/2014/main" id="{9A0BCCA0-4533-4C89-B4ED-A9AF9C7A0822}"/>
              </a:ext>
            </a:extLst>
          </p:cNvPr>
          <p:cNvCxnSpPr>
            <a:stCxn id="53" idx="3"/>
            <a:endCxn id="54" idx="1"/>
          </p:cNvCxnSpPr>
          <p:nvPr/>
        </p:nvCxnSpPr>
        <p:spPr>
          <a:xfrm flipV="1">
            <a:off x="6360906" y="1865707"/>
            <a:ext cx="734311" cy="930580"/>
          </a:xfrm>
          <a:prstGeom prst="bentConnector3">
            <a:avLst>
              <a:gd name="adj1" fmla="val 33470"/>
            </a:avLst>
          </a:prstGeom>
          <a:ln w="28575">
            <a:solidFill>
              <a:srgbClr val="C000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58" name="Tekstvak 57">
            <a:extLst>
              <a:ext uri="{FF2B5EF4-FFF2-40B4-BE49-F238E27FC236}">
                <a16:creationId xmlns:a16="http://schemas.microsoft.com/office/drawing/2014/main" id="{9DD09024-9EEF-40BB-9C93-D8BE2CC86C22}"/>
              </a:ext>
            </a:extLst>
          </p:cNvPr>
          <p:cNvSpPr txBox="1"/>
          <p:nvPr/>
        </p:nvSpPr>
        <p:spPr>
          <a:xfrm>
            <a:off x="6313793" y="2121254"/>
            <a:ext cx="579468" cy="923073"/>
          </a:xfrm>
          <a:prstGeom prst="rect">
            <a:avLst/>
          </a:prstGeom>
          <a:noFill/>
        </p:spPr>
        <p:txBody>
          <a:bodyPr wrap="square" rtlCol="0">
            <a:spAutoFit/>
          </a:bodyPr>
          <a:lstStyle/>
          <a:p>
            <a:r>
              <a:rPr lang="nl-NL" sz="2699" b="1" dirty="0">
                <a:solidFill>
                  <a:srgbClr val="C00000"/>
                </a:solidFill>
                <a:latin typeface="Arial" panose="020B0604020202020204" pitchFamily="34" charset="0"/>
                <a:cs typeface="Arial" panose="020B0604020202020204" pitchFamily="34" charset="0"/>
              </a:rPr>
              <a:t>=?</a:t>
            </a:r>
          </a:p>
        </p:txBody>
      </p:sp>
      <p:sp>
        <p:nvSpPr>
          <p:cNvPr id="59" name="Rechthoek: afgeronde hoeken 58">
            <a:extLst>
              <a:ext uri="{FF2B5EF4-FFF2-40B4-BE49-F238E27FC236}">
                <a16:creationId xmlns:a16="http://schemas.microsoft.com/office/drawing/2014/main" id="{E3CEBCBF-13ED-4392-A52D-FE5F77E11AF7}"/>
              </a:ext>
            </a:extLst>
          </p:cNvPr>
          <p:cNvSpPr/>
          <p:nvPr/>
        </p:nvSpPr>
        <p:spPr>
          <a:xfrm>
            <a:off x="5568259" y="997302"/>
            <a:ext cx="3473682" cy="3832430"/>
          </a:xfrm>
          <a:prstGeom prst="roundRect">
            <a:avLst/>
          </a:prstGeom>
          <a:ln w="285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1349"/>
          </a:p>
        </p:txBody>
      </p:sp>
      <p:sp>
        <p:nvSpPr>
          <p:cNvPr id="60" name="Tekstvak 59">
            <a:extLst>
              <a:ext uri="{FF2B5EF4-FFF2-40B4-BE49-F238E27FC236}">
                <a16:creationId xmlns:a16="http://schemas.microsoft.com/office/drawing/2014/main" id="{A7065BDC-D178-4649-85E6-AEF6A55F8E39}"/>
              </a:ext>
            </a:extLst>
          </p:cNvPr>
          <p:cNvSpPr txBox="1"/>
          <p:nvPr/>
        </p:nvSpPr>
        <p:spPr>
          <a:xfrm>
            <a:off x="4726972" y="4399370"/>
            <a:ext cx="1411234" cy="645946"/>
          </a:xfrm>
          <a:prstGeom prst="rect">
            <a:avLst/>
          </a:prstGeom>
          <a:noFill/>
        </p:spPr>
        <p:txBody>
          <a:bodyPr wrap="square" rtlCol="0">
            <a:spAutoFit/>
          </a:bodyPr>
          <a:lstStyle/>
          <a:p>
            <a:r>
              <a:rPr lang="nl-NL" sz="1199" b="1" dirty="0">
                <a:solidFill>
                  <a:srgbClr val="C00000"/>
                </a:solidFill>
                <a:latin typeface="Arial" panose="020B0604020202020204" pitchFamily="34" charset="0"/>
                <a:cs typeface="Arial" panose="020B0604020202020204" pitchFamily="34" charset="0"/>
              </a:rPr>
              <a:t>compleet, eenduidig, samenhang?</a:t>
            </a:r>
            <a:endParaRPr lang="nl-NL" sz="2399" b="1" dirty="0">
              <a:solidFill>
                <a:srgbClr val="C00000"/>
              </a:solidFill>
              <a:latin typeface="Arial" panose="020B0604020202020204" pitchFamily="34" charset="0"/>
              <a:cs typeface="Arial" panose="020B0604020202020204" pitchFamily="34" charset="0"/>
            </a:endParaRPr>
          </a:p>
        </p:txBody>
      </p:sp>
      <p:sp>
        <p:nvSpPr>
          <p:cNvPr id="63" name="Tekstvak 62">
            <a:extLst>
              <a:ext uri="{FF2B5EF4-FFF2-40B4-BE49-F238E27FC236}">
                <a16:creationId xmlns:a16="http://schemas.microsoft.com/office/drawing/2014/main" id="{686FA17D-6B3C-450E-8DF2-7B25B0A47B33}"/>
              </a:ext>
            </a:extLst>
          </p:cNvPr>
          <p:cNvSpPr txBox="1"/>
          <p:nvPr/>
        </p:nvSpPr>
        <p:spPr>
          <a:xfrm>
            <a:off x="7864651" y="4068976"/>
            <a:ext cx="1411234" cy="461408"/>
          </a:xfrm>
          <a:prstGeom prst="rect">
            <a:avLst/>
          </a:prstGeom>
          <a:noFill/>
        </p:spPr>
        <p:txBody>
          <a:bodyPr wrap="square" rtlCol="0">
            <a:spAutoFit/>
          </a:bodyPr>
          <a:lstStyle/>
          <a:p>
            <a:r>
              <a:rPr lang="nl-NL" sz="1199" b="1" dirty="0">
                <a:solidFill>
                  <a:srgbClr val="C00000"/>
                </a:solidFill>
                <a:latin typeface="Arial" panose="020B0604020202020204" pitchFamily="34" charset="0"/>
                <a:cs typeface="Arial" panose="020B0604020202020204" pitchFamily="34" charset="0"/>
              </a:rPr>
              <a:t>voortgang/ versiebeheer</a:t>
            </a:r>
            <a:endParaRPr lang="nl-NL" sz="2399" b="1" dirty="0">
              <a:solidFill>
                <a:srgbClr val="C00000"/>
              </a:solidFill>
              <a:latin typeface="Arial" panose="020B0604020202020204" pitchFamily="34" charset="0"/>
              <a:cs typeface="Arial" panose="020B0604020202020204" pitchFamily="34" charset="0"/>
            </a:endParaRPr>
          </a:p>
        </p:txBody>
      </p:sp>
      <p:grpSp>
        <p:nvGrpSpPr>
          <p:cNvPr id="65" name="Groep 64">
            <a:extLst>
              <a:ext uri="{FF2B5EF4-FFF2-40B4-BE49-F238E27FC236}">
                <a16:creationId xmlns:a16="http://schemas.microsoft.com/office/drawing/2014/main" id="{0A26F978-39A7-4484-B36B-E4D1FD78297E}"/>
              </a:ext>
            </a:extLst>
          </p:cNvPr>
          <p:cNvGrpSpPr/>
          <p:nvPr/>
        </p:nvGrpSpPr>
        <p:grpSpPr>
          <a:xfrm>
            <a:off x="1072403" y="1369712"/>
            <a:ext cx="2622289" cy="1543805"/>
            <a:chOff x="1430614" y="1263488"/>
            <a:chExt cx="3498207" cy="2059479"/>
          </a:xfrm>
        </p:grpSpPr>
        <p:pic>
          <p:nvPicPr>
            <p:cNvPr id="28" name="Afbeelding 27">
              <a:extLst>
                <a:ext uri="{FF2B5EF4-FFF2-40B4-BE49-F238E27FC236}">
                  <a16:creationId xmlns:a16="http://schemas.microsoft.com/office/drawing/2014/main" id="{9B3A0DAD-4664-4A9A-8EAB-0678259758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0614" y="1263489"/>
              <a:ext cx="3417648" cy="2059478"/>
            </a:xfrm>
            <a:prstGeom prst="rect">
              <a:avLst/>
            </a:prstGeom>
          </p:spPr>
        </p:pic>
        <p:sp>
          <p:nvSpPr>
            <p:cNvPr id="64" name="Rechthoek 63">
              <a:extLst>
                <a:ext uri="{FF2B5EF4-FFF2-40B4-BE49-F238E27FC236}">
                  <a16:creationId xmlns:a16="http://schemas.microsoft.com/office/drawing/2014/main" id="{F4776AF3-B05E-4D3B-AED9-6AAFDDDE4EE6}"/>
                </a:ext>
              </a:extLst>
            </p:cNvPr>
            <p:cNvSpPr/>
            <p:nvPr/>
          </p:nvSpPr>
          <p:spPr>
            <a:xfrm>
              <a:off x="2921665" y="1263488"/>
              <a:ext cx="2007156" cy="729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grpSp>
      <p:cxnSp>
        <p:nvCxnSpPr>
          <p:cNvPr id="9" name="Verbindingslijn: gebogen 8">
            <a:extLst>
              <a:ext uri="{FF2B5EF4-FFF2-40B4-BE49-F238E27FC236}">
                <a16:creationId xmlns:a16="http://schemas.microsoft.com/office/drawing/2014/main" id="{20339A97-8DE1-4F6B-BFFB-80D17DDFEA3F}"/>
              </a:ext>
            </a:extLst>
          </p:cNvPr>
          <p:cNvCxnSpPr/>
          <p:nvPr/>
        </p:nvCxnSpPr>
        <p:spPr>
          <a:xfrm rot="10800000">
            <a:off x="1225372" y="1559567"/>
            <a:ext cx="2626549" cy="2140571"/>
          </a:xfrm>
          <a:prstGeom prst="bentConnector3">
            <a:avLst>
              <a:gd name="adj1" fmla="val 125792"/>
            </a:avLst>
          </a:prstGeom>
          <a:ln w="285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71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par>
                                <p:cTn id="64" presetID="10" presetClass="entr" presetSubtype="0" fill="hold"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500"/>
                                        <p:tgtEl>
                                          <p:spTgt spid="53"/>
                                        </p:tgtEl>
                                      </p:cBhvr>
                                    </p:animEffect>
                                  </p:childTnLst>
                                </p:cTn>
                              </p:par>
                              <p:par>
                                <p:cTn id="78" presetID="10" presetClass="entr" presetSubtype="0" fill="hold" nodeType="with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fade">
                                      <p:cBhvr>
                                        <p:cTn id="80" dur="500"/>
                                        <p:tgtEl>
                                          <p:spTgt spid="5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500"/>
                                        <p:tgtEl>
                                          <p:spTgt spid="5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500"/>
                                        <p:tgtEl>
                                          <p:spTgt spid="1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fade">
                                      <p:cBhvr>
                                        <p:cTn id="94" dur="500"/>
                                        <p:tgtEl>
                                          <p:spTgt spid="1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fade">
                                      <p:cBhvr>
                                        <p:cTn id="97" dur="500"/>
                                        <p:tgtEl>
                                          <p:spTgt spid="1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fade">
                                      <p:cBhvr>
                                        <p:cTn id="100" dur="500"/>
                                        <p:tgtEl>
                                          <p:spTgt spid="16"/>
                                        </p:tgtEl>
                                      </p:cBhvr>
                                    </p:animEffect>
                                  </p:childTnLst>
                                </p:cTn>
                              </p:par>
                              <p:par>
                                <p:cTn id="101" presetID="10" presetClass="entr" presetSubtype="0" fill="hold" nodeType="with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fade">
                                      <p:cBhvr>
                                        <p:cTn id="103" dur="500"/>
                                        <p:tgtEl>
                                          <p:spTgt spid="13"/>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3"/>
                                        </p:tgtEl>
                                        <p:attrNameLst>
                                          <p:attrName>style.visibility</p:attrName>
                                        </p:attrNameLst>
                                      </p:cBhvr>
                                      <p:to>
                                        <p:strVal val="visible"/>
                                      </p:to>
                                    </p:set>
                                    <p:animEffect transition="in" filter="fade">
                                      <p:cBhvr>
                                        <p:cTn id="106" dur="500"/>
                                        <p:tgtEl>
                                          <p:spTgt spid="63"/>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fade">
                                      <p:cBhvr>
                                        <p:cTn id="111" dur="500"/>
                                        <p:tgtEl>
                                          <p:spTgt spid="6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9"/>
                                        </p:tgtEl>
                                        <p:attrNameLst>
                                          <p:attrName>style.visibility</p:attrName>
                                        </p:attrNameLst>
                                      </p:cBhvr>
                                      <p:to>
                                        <p:strVal val="visible"/>
                                      </p:to>
                                    </p:set>
                                    <p:animEffect transition="in" filter="fade">
                                      <p:cBhvr>
                                        <p:cTn id="11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34" grpId="0" animBg="1"/>
      <p:bldP spid="41" grpId="0" animBg="1"/>
      <p:bldP spid="46" grpId="0"/>
      <p:bldP spid="53" grpId="0" animBg="1"/>
      <p:bldP spid="54" grpId="0" animBg="1"/>
      <p:bldP spid="58" grpId="0"/>
      <p:bldP spid="59" grpId="0" animBg="1"/>
      <p:bldP spid="60" grpId="0"/>
      <p:bldP spid="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Focusgebied</a:t>
            </a:r>
            <a:r>
              <a:rPr lang="en-US" dirty="0"/>
              <a:t> ILS </a:t>
            </a:r>
            <a:r>
              <a:rPr lang="en-US" dirty="0" err="1"/>
              <a:t>Ontwerp</a:t>
            </a:r>
            <a:r>
              <a:rPr lang="en-US" dirty="0"/>
              <a:t> &amp; Engineering</a:t>
            </a:r>
            <a:endParaRPr lang="nl-NL" dirty="0"/>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4128" y="1167502"/>
            <a:ext cx="3504885" cy="3512130"/>
          </a:xfrm>
          <a:prstGeom prst="rect">
            <a:avLst/>
          </a:prstGeom>
        </p:spPr>
      </p:pic>
      <p:sp>
        <p:nvSpPr>
          <p:cNvPr id="6" name="Rechthoek: afgeronde hoeken 5"/>
          <p:cNvSpPr/>
          <p:nvPr/>
        </p:nvSpPr>
        <p:spPr>
          <a:xfrm>
            <a:off x="4787911" y="3092712"/>
            <a:ext cx="2051160" cy="17168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pic>
        <p:nvPicPr>
          <p:cNvPr id="7" name="Afbeelding 6" descr="Schermopna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664" y="1029838"/>
            <a:ext cx="3127770" cy="3934707"/>
          </a:xfrm>
          <a:prstGeom prst="rect">
            <a:avLst/>
          </a:prstGeom>
        </p:spPr>
      </p:pic>
      <p:sp>
        <p:nvSpPr>
          <p:cNvPr id="9" name="Rechthoek: afgeronde hoeken 8"/>
          <p:cNvSpPr/>
          <p:nvPr/>
        </p:nvSpPr>
        <p:spPr>
          <a:xfrm>
            <a:off x="2387405" y="3250979"/>
            <a:ext cx="2051160" cy="26988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cxnSp>
        <p:nvCxnSpPr>
          <p:cNvPr id="11" name="Rechte verbindingslijn 10"/>
          <p:cNvCxnSpPr>
            <a:endCxn id="9" idx="3"/>
          </p:cNvCxnSpPr>
          <p:nvPr/>
        </p:nvCxnSpPr>
        <p:spPr>
          <a:xfrm flipH="1" flipV="1">
            <a:off x="4438565" y="3385924"/>
            <a:ext cx="353741" cy="269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636589" y="4280225"/>
            <a:ext cx="1673314" cy="415242"/>
          </a:xfrm>
          <a:prstGeom prst="rect">
            <a:avLst/>
          </a:prstGeom>
          <a:noFill/>
        </p:spPr>
        <p:txBody>
          <a:bodyPr wrap="square" rtlCol="0">
            <a:spAutoFit/>
          </a:bodyPr>
          <a:lstStyle/>
          <a:p>
            <a:pPr algn="ctr"/>
            <a:r>
              <a:rPr lang="nl-NL" sz="1049" dirty="0">
                <a:solidFill>
                  <a:srgbClr val="FF0000"/>
                </a:solidFill>
                <a:latin typeface="Arial" panose="020B0604020202020204" pitchFamily="34" charset="0"/>
                <a:cs typeface="Arial" panose="020B0604020202020204" pitchFamily="34" charset="0"/>
              </a:rPr>
              <a:t>1. Functionele specificaties + prestaties</a:t>
            </a:r>
          </a:p>
        </p:txBody>
      </p:sp>
      <p:sp>
        <p:nvSpPr>
          <p:cNvPr id="15" name="Tekstvak 14"/>
          <p:cNvSpPr txBox="1"/>
          <p:nvPr/>
        </p:nvSpPr>
        <p:spPr>
          <a:xfrm>
            <a:off x="636589" y="3470558"/>
            <a:ext cx="1673314" cy="253787"/>
          </a:xfrm>
          <a:prstGeom prst="rect">
            <a:avLst/>
          </a:prstGeom>
          <a:noFill/>
        </p:spPr>
        <p:txBody>
          <a:bodyPr wrap="square" rtlCol="0">
            <a:spAutoFit/>
          </a:bodyPr>
          <a:lstStyle/>
          <a:p>
            <a:pPr algn="ctr"/>
            <a:r>
              <a:rPr lang="nl-NL" sz="1049" dirty="0">
                <a:solidFill>
                  <a:srgbClr val="FF0000"/>
                </a:solidFill>
                <a:latin typeface="Arial" panose="020B0604020202020204" pitchFamily="34" charset="0"/>
                <a:cs typeface="Arial" panose="020B0604020202020204" pitchFamily="34" charset="0"/>
              </a:rPr>
              <a:t>3. Werksoort informatie</a:t>
            </a:r>
          </a:p>
        </p:txBody>
      </p:sp>
      <p:sp>
        <p:nvSpPr>
          <p:cNvPr id="16" name="Tekstvak 15"/>
          <p:cNvSpPr txBox="1"/>
          <p:nvPr/>
        </p:nvSpPr>
        <p:spPr>
          <a:xfrm>
            <a:off x="625744" y="3061096"/>
            <a:ext cx="1673314" cy="253787"/>
          </a:xfrm>
          <a:prstGeom prst="rect">
            <a:avLst/>
          </a:prstGeom>
          <a:noFill/>
        </p:spPr>
        <p:txBody>
          <a:bodyPr wrap="square" rtlCol="0">
            <a:spAutoFit/>
          </a:bodyPr>
          <a:lstStyle/>
          <a:p>
            <a:pPr algn="ctr"/>
            <a:r>
              <a:rPr lang="nl-NL" sz="1049" dirty="0">
                <a:solidFill>
                  <a:srgbClr val="FF0000"/>
                </a:solidFill>
                <a:latin typeface="Arial" panose="020B0604020202020204" pitchFamily="34" charset="0"/>
                <a:cs typeface="Arial" panose="020B0604020202020204" pitchFamily="34" charset="0"/>
              </a:rPr>
              <a:t>2. Object informatie</a:t>
            </a:r>
          </a:p>
        </p:txBody>
      </p:sp>
      <p:cxnSp>
        <p:nvCxnSpPr>
          <p:cNvPr id="18" name="Rechte verbindingslijn met pijl 17"/>
          <p:cNvCxnSpPr>
            <a:endCxn id="15" idx="0"/>
          </p:cNvCxnSpPr>
          <p:nvPr/>
        </p:nvCxnSpPr>
        <p:spPr>
          <a:xfrm>
            <a:off x="1473246" y="3227904"/>
            <a:ext cx="0" cy="24265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1" name="Afbeelding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996" y="3742937"/>
            <a:ext cx="302190" cy="377739"/>
          </a:xfrm>
          <a:prstGeom prst="rect">
            <a:avLst/>
          </a:prstGeom>
        </p:spPr>
      </p:pic>
      <p:pic>
        <p:nvPicPr>
          <p:cNvPr id="22" name="Afbeelding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996" y="4712048"/>
            <a:ext cx="302190" cy="377739"/>
          </a:xfrm>
          <a:prstGeom prst="rect">
            <a:avLst/>
          </a:prstGeom>
        </p:spPr>
      </p:pic>
      <p:pic>
        <p:nvPicPr>
          <p:cNvPr id="23" name="Afbeelding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3602" y="1054686"/>
            <a:ext cx="802424" cy="876583"/>
          </a:xfrm>
          <a:prstGeom prst="rect">
            <a:avLst/>
          </a:prstGeom>
        </p:spPr>
      </p:pic>
      <p:pic>
        <p:nvPicPr>
          <p:cNvPr id="24" name="Afbeelding 23">
            <a:extLst>
              <a:ext uri="{FF2B5EF4-FFF2-40B4-BE49-F238E27FC236}">
                <a16:creationId xmlns:a16="http://schemas.microsoft.com/office/drawing/2014/main" id="{B5AB0144-106A-4F93-9A1C-7E84CC5935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806" y="2087909"/>
            <a:ext cx="1294880" cy="950112"/>
          </a:xfrm>
          <a:prstGeom prst="rect">
            <a:avLst/>
          </a:prstGeom>
        </p:spPr>
      </p:pic>
      <p:sp>
        <p:nvSpPr>
          <p:cNvPr id="3" name="Rechthoek 2">
            <a:extLst>
              <a:ext uri="{FF2B5EF4-FFF2-40B4-BE49-F238E27FC236}">
                <a16:creationId xmlns:a16="http://schemas.microsoft.com/office/drawing/2014/main" id="{631866BB-A0A0-4E77-AC47-E24BC868643F}"/>
              </a:ext>
            </a:extLst>
          </p:cNvPr>
          <p:cNvSpPr/>
          <p:nvPr/>
        </p:nvSpPr>
        <p:spPr>
          <a:xfrm>
            <a:off x="625744" y="3534461"/>
            <a:ext cx="1673304" cy="1634614"/>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6472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elderheid">
  <a:themeElements>
    <a:clrScheme name="Essentie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Kantoor - klassiek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lderheid">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1692</TotalTime>
  <Words>557</Words>
  <Application>Microsoft Office PowerPoint</Application>
  <PresentationFormat>Diavoorstelling (16:9)</PresentationFormat>
  <Paragraphs>112</Paragraphs>
  <Slides>28</Slides>
  <Notes>3</Notes>
  <HiddenSlides>0</HiddenSlides>
  <MMClips>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28</vt:i4>
      </vt:variant>
    </vt:vector>
  </HeadingPairs>
  <TitlesOfParts>
    <vt:vector size="35" baseType="lpstr">
      <vt:lpstr>Arial</vt:lpstr>
      <vt:lpstr>Arial Black</vt:lpstr>
      <vt:lpstr>Bradley Hand ITC</vt:lpstr>
      <vt:lpstr>Calibri</vt:lpstr>
      <vt:lpstr>Segoe UI Light</vt:lpstr>
      <vt:lpstr>Wingdings</vt:lpstr>
      <vt:lpstr>Helderheid</vt:lpstr>
      <vt:lpstr>ILS Ontwerp &amp; Engineering</vt:lpstr>
      <vt:lpstr>Waarom deze introductiepresentatie?</vt:lpstr>
      <vt:lpstr>Inhoud</vt:lpstr>
      <vt:lpstr>Probleemstelling huidige situatie</vt:lpstr>
      <vt:lpstr>Verschillende probleemstellingen</vt:lpstr>
      <vt:lpstr>Huidig dilemma van informatie levering?</vt:lpstr>
      <vt:lpstr>Huidige situatie</vt:lpstr>
      <vt:lpstr>Huidige situatie</vt:lpstr>
      <vt:lpstr>Focusgebied ILS Ontwerp &amp; Engineering</vt:lpstr>
      <vt:lpstr>Afstemming </vt:lpstr>
      <vt:lpstr>Scope van ILS Ontwerp &amp; Engineering</vt:lpstr>
      <vt:lpstr>Beoogd resultaat</vt:lpstr>
      <vt:lpstr>INSTRUMENT</vt:lpstr>
      <vt:lpstr>Introductievideo</vt:lpstr>
      <vt:lpstr>Het kaartenbak principe</vt:lpstr>
      <vt:lpstr>Uitwerking</vt:lpstr>
      <vt:lpstr>Uitwerking</vt:lpstr>
      <vt:lpstr>Uitwerking</vt:lpstr>
      <vt:lpstr>Uitwerking</vt:lpstr>
      <vt:lpstr>Uitwerking</vt:lpstr>
      <vt:lpstr>samenhang</vt:lpstr>
      <vt:lpstr>Positionering in BIM afspraken landschap</vt:lpstr>
      <vt:lpstr>Samenhang</vt:lpstr>
      <vt:lpstr>Samenhang</vt:lpstr>
      <vt:lpstr>Samenhang</vt:lpstr>
      <vt:lpstr>Hoe maak ik de ILS O&amp;E projectspecifiek?</vt:lpstr>
      <vt:lpstr>Aan de slag</vt:lpstr>
      <vt:lpstr>Start hier:</vt:lpstr>
    </vt:vector>
  </TitlesOfParts>
  <Company>Dura Vermeer Groep NV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VERKENNEND GESPREK IFC</dc:title>
  <dc:creator>Truijens, Jeffrey</dc:creator>
  <cp:lastModifiedBy>Truijens, Jeffrey</cp:lastModifiedBy>
  <cp:revision>179</cp:revision>
  <dcterms:created xsi:type="dcterms:W3CDTF">2016-02-15T14:04:16Z</dcterms:created>
  <dcterms:modified xsi:type="dcterms:W3CDTF">2019-09-13T14:27:13Z</dcterms:modified>
</cp:coreProperties>
</file>